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78" r:id="rId13"/>
    <p:sldId id="266" r:id="rId14"/>
    <p:sldId id="267" r:id="rId15"/>
    <p:sldId id="268" r:id="rId16"/>
    <p:sldId id="269" r:id="rId17"/>
    <p:sldId id="270" r:id="rId18"/>
    <p:sldId id="273" r:id="rId19"/>
    <p:sldId id="272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heraldicum.ru/russia/texts/2005_kazacin.doc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u.wikipedia.org/wiki/%D0%A4%D0%B0%D1%80%D0%B2%D0%B0%D1%82%D0%B5%D1%8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i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Муниципальное бюджетное дошкольное образовательное учреждение Галанинский детский сад</a:t>
            </a:r>
            <a:endParaRPr lang="ru-RU" sz="2400" b="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1600200"/>
            <a:ext cx="3357586" cy="468632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Проект в подготовительной группе на тему «Достопримечательности и знаменитые люди </a:t>
            </a:r>
            <a:r>
              <a:rPr lang="ru-RU" sz="2400" i="1" dirty="0" smtClean="0">
                <a:solidFill>
                  <a:schemeClr val="bg1"/>
                </a:solidFill>
              </a:rPr>
              <a:t>К</a:t>
            </a:r>
            <a:r>
              <a:rPr lang="ru-RU" sz="2400" i="1" dirty="0" smtClean="0">
                <a:solidFill>
                  <a:schemeClr val="bg1"/>
                </a:solidFill>
              </a:rPr>
              <a:t>азачинского района»</a:t>
            </a:r>
          </a:p>
          <a:p>
            <a:endParaRPr lang="ru-RU" sz="2400" i="1" dirty="0" smtClean="0">
              <a:solidFill>
                <a:schemeClr val="bg1"/>
              </a:solidFill>
            </a:endParaRPr>
          </a:p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Презентацию подготовила: воспитатель </a:t>
            </a:r>
          </a:p>
          <a:p>
            <a:pPr algn="r"/>
            <a:r>
              <a:rPr lang="ru-RU" sz="2400" i="1" dirty="0" smtClean="0">
                <a:solidFill>
                  <a:schemeClr val="bg1"/>
                </a:solidFill>
              </a:rPr>
              <a:t>Узикова Н.С.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Надежда\Desktop\028_Klub_puteshestviy_Pavla_Aksenova_Rossiya_Reka_Enisey_Russia_Siberia_West_Sayan_mountains_the_river_Kazyr_Foto_kaikups_-_Depositphot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5429288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2852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Вдохновившись просмотром видео и фотографий буксира – туера «Енисей», мы с детьми решили показать свой творческий потенциал, вот что у нас получилось:</a:t>
            </a:r>
            <a:endParaRPr lang="ru-RU" sz="2400" i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7172" name="Picture 4" descr="C:\Users\Надежда\Desktop\IMG-e67a595a4e6188fd8119759e5ef20fcb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6" cy="5214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Надежда\Desktop\IMG-977cbf919dff55c69e385e9f55f72da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428604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Так же мы с ребятами сделали оригами «Храм» :</a:t>
            </a:r>
            <a:endParaRPr lang="ru-RU" sz="2400" i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8434" name="Picture 2" descr="C:\Users\Надежда\Desktop\IMG_20190331_093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78687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</a:rPr>
              <a:t>Родители тоже приняли участие в нашем проекте:</a:t>
            </a:r>
            <a:endParaRPr lang="ru-RU" sz="2800" i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9218" name="Picture 2" descr="C:\Users\Надежда\Desktop\IMG_20190315_171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8858312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дежда\Desktop\IMG_20190315_17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0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дежда\Desktop\IMG_20190315_171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48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дежда\Desktop\IMG_20190315_171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4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Еще мы с детьми ходили в нашу библиотеку, где нас познакомили с работами  Довнара Антона Аркадьевича, заслуженного художника России.</a:t>
            </a:r>
            <a:endParaRPr lang="ru-RU" sz="2400" i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3315" name="Picture 3" descr="C:\Users\Надежда\Desktop\101PHOTO\библиотека и другое\SAM_5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090982" cy="3314696"/>
          </a:xfrm>
          <a:prstGeom prst="rect">
            <a:avLst/>
          </a:prstGeom>
          <a:noFill/>
        </p:spPr>
      </p:pic>
      <p:pic>
        <p:nvPicPr>
          <p:cNvPr id="13316" name="Picture 4" descr="C:\Users\Надежда\Desktop\101PHOTO\библиотека и другое\SAM_5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3" y="3286124"/>
            <a:ext cx="460128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дежда\Desktop\101PHOTO\библиотека и другое\SAM_5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4286280" cy="3214710"/>
          </a:xfrm>
          <a:prstGeom prst="rect">
            <a:avLst/>
          </a:prstGeom>
          <a:noFill/>
        </p:spPr>
      </p:pic>
      <p:pic>
        <p:nvPicPr>
          <p:cNvPr id="15363" name="Picture 3" descr="C:\Users\Надежда\Desktop\101PHOTO\библиотека и другое\SAM_5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429124" cy="3321844"/>
          </a:xfrm>
          <a:prstGeom prst="rect">
            <a:avLst/>
          </a:prstGeom>
          <a:noFill/>
        </p:spPr>
      </p:pic>
      <p:pic>
        <p:nvPicPr>
          <p:cNvPr id="15364" name="Picture 4" descr="C:\Users\Надежда\Desktop\101PHOTO\библиотека и другое\SAM_5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4162388" cy="3121791"/>
          </a:xfrm>
          <a:prstGeom prst="rect">
            <a:avLst/>
          </a:prstGeom>
          <a:noFill/>
        </p:spPr>
      </p:pic>
      <p:pic>
        <p:nvPicPr>
          <p:cNvPr id="15365" name="Picture 5" descr="C:\Users\Надежда\Desktop\101PHOTO\библиотека и другое\SAM_53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14290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дежда\Desktop\101PHOTO\библиотека и другое\SAM_5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01122" cy="5857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14290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Вот такой подарок вручили нашей группе. </a:t>
            </a:r>
            <a:endParaRPr lang="ru-RU" sz="2400" i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79249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Вид проекта: </a:t>
            </a:r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долгосрочный, </a:t>
            </a:r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групповой.</a:t>
            </a:r>
          </a:p>
          <a:p>
            <a:pPr algn="just">
              <a:buNone/>
            </a:pPr>
            <a:endParaRPr lang="ru-RU" sz="24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buNone/>
            </a:pPr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Участники проекта: </a:t>
            </a:r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дети подготовительной </a:t>
            </a:r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группы, воспитатель, родители.</a:t>
            </a:r>
          </a:p>
          <a:p>
            <a:pPr algn="just">
              <a:buNone/>
            </a:pPr>
            <a:endParaRPr lang="ru-RU" sz="24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buNone/>
            </a:pPr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Актуальность: Сегодня знание знаменитых людей и изучение достопримечательностей нашего района, в котором мы живем, важны потому что мы должны знать о ценностях которые почитали, почитают и будут почитать жители нашего района.</a:t>
            </a:r>
            <a:endParaRPr lang="ru-RU" sz="24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buNone/>
            </a:pPr>
            <a:endParaRPr lang="ru-RU" sz="2400" i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just">
              <a:buNone/>
            </a:pPr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Цель </a:t>
            </a:r>
            <a:r>
              <a:rPr lang="ru-RU" sz="2400" i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задачи проекта: </a:t>
            </a: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i="1" dirty="0" smtClean="0"/>
              <a:t>Собрать материал о знаменитых людях и достопримечательностях Казачинского района и ознакомить детей подготовительной группы с данным материалом.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дежда\Desktop\101PHOTO\библиотека и другое\SAM_53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6781" cy="3357586"/>
          </a:xfrm>
          <a:prstGeom prst="rect">
            <a:avLst/>
          </a:prstGeom>
          <a:noFill/>
        </p:spPr>
      </p:pic>
      <p:pic>
        <p:nvPicPr>
          <p:cNvPr id="16387" name="Picture 3" descr="C:\Users\Надежда\Desktop\101PHOTO\библиотека и другое\SAM_53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572000" cy="3500438"/>
          </a:xfrm>
          <a:prstGeom prst="rect">
            <a:avLst/>
          </a:prstGeom>
          <a:noFill/>
        </p:spPr>
      </p:pic>
      <p:pic>
        <p:nvPicPr>
          <p:cNvPr id="16388" name="Picture 4" descr="C:\Users\Надежда\Desktop\101PHOTO\библиотека и другое\SAM_53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286124"/>
          </a:xfrm>
          <a:prstGeom prst="rect">
            <a:avLst/>
          </a:prstGeom>
          <a:noFill/>
        </p:spPr>
      </p:pic>
      <p:pic>
        <p:nvPicPr>
          <p:cNvPr id="16389" name="Picture 5" descr="C:\Users\Надежда\Desktop\D059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4"/>
            <a:ext cx="4500562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дежда\Desktop\D09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9103"/>
            <a:ext cx="8786874" cy="3094144"/>
          </a:xfrm>
          <a:prstGeom prst="rect">
            <a:avLst/>
          </a:prstGeom>
          <a:noFill/>
        </p:spPr>
      </p:pic>
      <p:pic>
        <p:nvPicPr>
          <p:cNvPr id="17411" name="Picture 3" descr="C:\Users\Надежда\Desktop\image_image_3673499.jpg.crop_144x1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3765228" cy="3429024"/>
          </a:xfrm>
          <a:prstGeom prst="rect">
            <a:avLst/>
          </a:prstGeom>
          <a:noFill/>
        </p:spPr>
      </p:pic>
      <p:pic>
        <p:nvPicPr>
          <p:cNvPr id="17412" name="Picture 4" descr="C:\Users\Надежда\Desktop\D060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214687"/>
            <a:ext cx="4857784" cy="3489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 результате работы над проектом: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Реализация данного </a:t>
            </a:r>
            <a:r>
              <a:rPr lang="ru-RU" sz="2400" b="1" i="1" dirty="0" smtClean="0"/>
              <a:t>проекта</a:t>
            </a:r>
            <a:r>
              <a:rPr lang="ru-RU" sz="2400" i="1" dirty="0" smtClean="0"/>
              <a:t> способствовала сближению родителей, детей и </a:t>
            </a:r>
            <a:r>
              <a:rPr lang="ru-RU" sz="2400" i="1" dirty="0" smtClean="0"/>
              <a:t>педагогов;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Повысилась потребность детей выражаться в творческой деятельности;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Дети имеют представления о родном районе, об основных памятниках и знаменитых людях;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Дети познакомились с работами художников нашего района, со стихотворениями наших поэтов;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В детский сад выезжал музейно - выставочный центр</a:t>
            </a:r>
            <a:r>
              <a:rPr lang="ru-RU" sz="2400" i="1" dirty="0" smtClean="0"/>
              <a:t> </a:t>
            </a:r>
            <a:r>
              <a:rPr lang="ru-RU" sz="2400" i="1" dirty="0" smtClean="0"/>
              <a:t>Казачинского района, что дало возможность детям больше узнать о своем районе.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85728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i="1" dirty="0" smtClean="0"/>
              <a:t>Воспитывать любовь к своему району через знакомство с </a:t>
            </a:r>
            <a:r>
              <a:rPr lang="ru-RU" sz="2400" i="1" dirty="0" smtClean="0"/>
              <a:t>достопримечательностями</a:t>
            </a:r>
            <a:r>
              <a:rPr lang="ru-RU" sz="2400" i="1" dirty="0" smtClean="0"/>
              <a:t>;</a:t>
            </a:r>
            <a:endParaRPr lang="ru-RU" sz="2400" i="1" dirty="0" smtClean="0"/>
          </a:p>
          <a:p>
            <a:pPr algn="just">
              <a:buFont typeface="Arial" pitchFamily="34" charset="0"/>
              <a:buChar char="•"/>
            </a:pPr>
            <a:endParaRPr lang="ru-RU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i="1" dirty="0" smtClean="0"/>
              <a:t>Расширять </a:t>
            </a:r>
            <a:r>
              <a:rPr lang="ru-RU" sz="2400" i="1" dirty="0" smtClean="0"/>
              <a:t>знания детей о музее в селе </a:t>
            </a:r>
            <a:r>
              <a:rPr lang="ru-RU" sz="2400" i="1" dirty="0" smtClean="0"/>
              <a:t>Казачинское;</a:t>
            </a:r>
            <a:endParaRPr lang="ru-RU" sz="2400" i="1" dirty="0" smtClean="0"/>
          </a:p>
          <a:p>
            <a:pPr algn="just">
              <a:buFont typeface="Arial" pitchFamily="34" charset="0"/>
              <a:buChar char="•"/>
            </a:pPr>
            <a:endParaRPr lang="ru-RU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i="1" dirty="0" smtClean="0"/>
              <a:t>Познакомить </a:t>
            </a:r>
            <a:r>
              <a:rPr lang="ru-RU" sz="2400" i="1" dirty="0" smtClean="0"/>
              <a:t>с имеющимся творчеством знаменитых людей Казачинского </a:t>
            </a:r>
            <a:r>
              <a:rPr lang="ru-RU" sz="2400" i="1" dirty="0" smtClean="0"/>
              <a:t>района</a:t>
            </a:r>
            <a:r>
              <a:rPr lang="ru-RU" sz="2400" i="1" dirty="0" smtClean="0"/>
              <a:t>;</a:t>
            </a:r>
            <a:endParaRPr lang="ru-RU" sz="2400" i="1" dirty="0" smtClean="0"/>
          </a:p>
          <a:p>
            <a:pPr algn="just">
              <a:buFont typeface="Arial" pitchFamily="34" charset="0"/>
              <a:buChar char="•"/>
            </a:pPr>
            <a:endParaRPr lang="ru-RU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i="1" dirty="0" smtClean="0"/>
              <a:t>Сделать  папку передвижку, в виде альбома, </a:t>
            </a:r>
            <a:r>
              <a:rPr lang="ru-RU" sz="2400" i="1" dirty="0" smtClean="0"/>
              <a:t>с кратким описанием </a:t>
            </a:r>
            <a:r>
              <a:rPr lang="ru-RU" sz="2400" i="1" dirty="0" smtClean="0"/>
              <a:t>нашего района, достопримечательностей и знаменитых людей;</a:t>
            </a:r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i="1" dirty="0" smtClean="0"/>
              <a:t>Развитие </a:t>
            </a:r>
            <a:r>
              <a:rPr lang="ru-RU" sz="2400" i="1" dirty="0" smtClean="0"/>
              <a:t>у детей эстетического восприятия, эмоциональной отзывчивости и творческих </a:t>
            </a:r>
            <a:r>
              <a:rPr lang="ru-RU" sz="2400" i="1" dirty="0" smtClean="0"/>
              <a:t>способностей;</a:t>
            </a:r>
            <a:r>
              <a:rPr lang="ru-RU" sz="2400" i="1" dirty="0" smtClean="0"/>
              <a:t> </a:t>
            </a:r>
            <a:endParaRPr lang="ru-RU" sz="2400" i="1" dirty="0" smtClean="0"/>
          </a:p>
          <a:p>
            <a:pPr algn="just">
              <a:buFont typeface="Arial" pitchFamily="34" charset="0"/>
              <a:buChar char="•"/>
            </a:pPr>
            <a:endParaRPr lang="ru-RU" sz="2400" i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2400" i="1" dirty="0" smtClean="0"/>
              <a:t>Активизация </a:t>
            </a:r>
            <a:r>
              <a:rPr lang="ru-RU" sz="2400" i="1" dirty="0" smtClean="0"/>
              <a:t>творческого потенциала родителей. </a:t>
            </a:r>
            <a:endParaRPr lang="ru-RU" sz="2400" i="1" dirty="0" smtClean="0"/>
          </a:p>
          <a:p>
            <a:pPr algn="just">
              <a:buFont typeface="Arial" pitchFamily="34" charset="0"/>
              <a:buChar char="•"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i="1" dirty="0" smtClean="0">
                <a:solidFill>
                  <a:srgbClr val="002060"/>
                </a:solidFill>
                <a:effectLst/>
                <a:latin typeface="+mn-lt"/>
              </a:rPr>
              <a:t>Наш проект начинался с беседы, где мы выяснили что нам уже известно, а что бы мы еще хотели узнать. Все это мы оформили вот таким образом:</a:t>
            </a:r>
            <a:endParaRPr lang="ru-RU" sz="2800" b="0" i="1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2050" name="Picture 2" descr="C:\Users\Надежда\Desktop\SAM_54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0200"/>
            <a:ext cx="8501121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7148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Вот что мы с детьми узнали в ходе проекта:</a:t>
            </a:r>
          </a:p>
          <a:p>
            <a:pPr algn="just">
              <a:buFont typeface="Arial" pitchFamily="34" charset="0"/>
              <a:buChar char="•"/>
            </a:pPr>
            <a:endParaRPr lang="ru-RU" sz="24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sz="24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571612"/>
            <a:ext cx="49292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Герб Казачинского района утвержден 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Решением Казачинского районного Совета депутатов от 11 октября 2005 года №7-29</a:t>
            </a:r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C:\Users\Надежда\Desktop\kazacin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286148" cy="26432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4357694"/>
            <a:ext cx="8643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Золотой, стоящий на задних лапах, медведь олицетворяет богатство природными ресурсами подтаежной зоны Красноярского края, каковой является территория Казачинского района. Золотой пшеничный сноп символизирует основу сельского хозяйства Казачинского района.</a:t>
            </a:r>
          </a:p>
          <a:p>
            <a:pPr algn="just"/>
            <a:r>
              <a:rPr lang="ru-RU" sz="2000" i="1" dirty="0" smtClean="0"/>
              <a:t>Лазоревая оконечность — обозначение реки Енисей, протекающей на протяжении всей территории Казачинского района, а золотые камни в лазоревой оконечности — знаменитые </a:t>
            </a:r>
            <a:r>
              <a:rPr lang="ru-RU" sz="2000" i="1" dirty="0" err="1" smtClean="0"/>
              <a:t>Казачинские</a:t>
            </a:r>
            <a:r>
              <a:rPr lang="ru-RU" sz="2000" i="1" dirty="0" smtClean="0"/>
              <a:t> пороги, природная достопримечательность.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дежда\Desktop\kazacin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7572428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868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/>
              <a:t>Иногда в качестве герба Казачинского изображается красный щит с перекрещенными саблей и пикой.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Туер-буксир </a:t>
            </a:r>
            <a:r>
              <a:rPr lang="ru-RU" sz="2000" i="1" dirty="0" smtClean="0"/>
              <a:t>«Енисей» проводит пассажирские и грузовые суда через Казачинский порог. Скорость течения на этом участке реки достигает 20 км/ч, поэтому очень немногие суда могут преодолеть его своим ходом. К тому же судовой ход здесь извивается буквой S, а ширина его составляет всего семьдесят метров, порожистый участок изобилует подводными камнями и водоворотами. </a:t>
            </a:r>
            <a:endParaRPr lang="ru-RU" sz="2000" i="1" dirty="0"/>
          </a:p>
        </p:txBody>
      </p:sp>
      <p:pic>
        <p:nvPicPr>
          <p:cNvPr id="4098" name="Picture 2" descr="C:\Users\Надежда\Desktop\img_2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8572560" cy="4252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Условия плавания на этом участке осложняет и то, что течение воды идёт под углом к судну, что увеличивает опасность сноса на камни. Туер же следует вдоль проложенного точно по фарватеру троса, и без затруднений вписывается в </a:t>
            </a:r>
            <a:r>
              <a:rPr lang="ru-RU" sz="2000" i="1" dirty="0" smtClean="0">
                <a:hlinkClick r:id="rId2" tooltip="Фарватер"/>
              </a:rPr>
              <a:t>фарватер</a:t>
            </a:r>
            <a:r>
              <a:rPr lang="ru-RU" sz="2000" i="1" dirty="0" smtClean="0"/>
              <a:t>.</a:t>
            </a:r>
          </a:p>
          <a:p>
            <a:r>
              <a:rPr lang="ru-RU" sz="2000" i="1" dirty="0" smtClean="0"/>
              <a:t>Длина Казачинского порога — три с половиной километра.</a:t>
            </a:r>
            <a:endParaRPr lang="ru-RU" sz="2000" i="1" dirty="0"/>
          </a:p>
        </p:txBody>
      </p:sp>
      <p:pic>
        <p:nvPicPr>
          <p:cNvPr id="5122" name="Picture 2" descr="C:\Users\Надежда\Desktop\porog0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8715436" cy="4471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</a:schemeClr>
                </a:solidFill>
              </a:rPr>
              <a:t>Енисей- река в Сибири, название происходит от древнекиргизского «Эне – Сай» - мать-река, или от эвенкийского «Ионэсси» – большая вода. Впадает в Северный Ледовитый океан. Одна из крупнейших рек мира: длина реки от места слияния Большого Енисея и Малого Енисея – 3487 км.</a:t>
            </a:r>
            <a:endParaRPr lang="ru-RU" i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146" name="Picture 2" descr="C:\Users\Надежда\Desktop\riverskrsk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43998" cy="5133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1403</TotalTime>
  <Words>494</Words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Муниципальное бюджетное дошкольное образовательное учреждение Галанинский детский сад</vt:lpstr>
      <vt:lpstr>Слайд 2</vt:lpstr>
      <vt:lpstr>Слайд 3</vt:lpstr>
      <vt:lpstr>Наш проект начинался с беседы, где мы выяснили что нам уже известно, а что бы мы еще хотели узнать. Все это мы оформили вот таким образом: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Галанинский детский сад</dc:title>
  <dc:creator>Надежда</dc:creator>
  <cp:lastModifiedBy>Надежда</cp:lastModifiedBy>
  <cp:revision>89</cp:revision>
  <dcterms:created xsi:type="dcterms:W3CDTF">2019-03-30T04:16:41Z</dcterms:created>
  <dcterms:modified xsi:type="dcterms:W3CDTF">2019-03-31T04:07:03Z</dcterms:modified>
</cp:coreProperties>
</file>