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2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Проект: «Фауна нашего района»</a:t>
            </a:r>
            <a:endParaRPr lang="ru-RU" sz="2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0190327_155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Папка про животных</a:t>
            </a:r>
            <a:endParaRPr lang="ru-RU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0190327_1555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00200"/>
            <a:ext cx="300039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20190327_155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643050"/>
            <a:ext cx="3143254" cy="4429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Папка про рыб</a:t>
            </a:r>
            <a:endParaRPr lang="ru-RU" b="1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0190327_155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3143272" cy="471490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20190327_155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714488"/>
            <a:ext cx="4000510" cy="485776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Up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Папка про птиц</a:t>
            </a:r>
            <a:endParaRPr lang="ru-RU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0190327_155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3394472" cy="452596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-2aa6efe26c0617c36890ba2a2d329663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71612"/>
            <a:ext cx="3929072" cy="492919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Оформление группы</a:t>
            </a: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0190131_171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643050"/>
            <a:ext cx="2500330" cy="414340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-23a2dcc8fefb3efddc2051ec004a699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428736"/>
            <a:ext cx="2571768" cy="235745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-8846a6b9ca2fb414d3410d8afda018b4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357298"/>
            <a:ext cx="3071834" cy="238919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-d2c64084358eca1593431d4cb1558c91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71942"/>
            <a:ext cx="2786082" cy="221457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20190327_1553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4071942"/>
            <a:ext cx="2786050" cy="235745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Наши беседы </a:t>
            </a:r>
            <a:endParaRPr lang="ru-RU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IMG-a9851827e42c512704cad6d0dc01046b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2928958" cy="2500329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-1f24e66531b14103f80e602aabf38616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256"/>
            <a:ext cx="3071834" cy="235743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-f2965caeb8ed938c8638ca03694e3c02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428736"/>
            <a:ext cx="3643338" cy="278605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-acb5eb91ff4558b8e1d7863531bb5f5b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500570"/>
            <a:ext cx="3286148" cy="21431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Down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 </a:t>
            </a:r>
            <a:endParaRPr lang="ru-RU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ed286a22acaf3f432592f218e61671e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216" y="1600200"/>
            <a:ext cx="6637568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Актуальность.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Окружающая природа - непосредственный источник, из которого дети черпают свои первые впечатления. Дошкольный возраст – это тот период, когда человек впервые сталкивается с миром зверей, птиц и других представителей животного мира. Чем меньше возраст ребенка, тем легче сформировать у него необходимые представления и понятия. На каждой территории земли, проживают разные виды животных, поэтому знакомство детей нужно начинать с   животных, обитающих в той местности, где проживают дети.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проекта</a:t>
            </a:r>
            <a:endParaRPr lang="ru-RU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Ознакомление детей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фауной нашего района.</a:t>
            </a:r>
          </a:p>
          <a:p>
            <a:pPr algn="ctr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 descr="20190201_1237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714620"/>
            <a:ext cx="6786578" cy="3500438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 проекта</a:t>
            </a: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познакомить малышей с  основными представителями фауны, проживающих в нашем районе;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обогащать словарь детей;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воспитывать интерес к жизни животных, заботливое отношение к ним;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воспитывать любовь и бережное отношение к природе;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привлечь родителей для реализации проекта;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для детей старшего возраста, рассказать интересные сведения из жизни представителей фауны.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Сведения о проекте</a:t>
            </a: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Тип проекта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 – познавательно-творческий.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Продолжительность проекта – 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долгосрочный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Участники проекта – 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дети всего сада,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воспитатели, родители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Руководители проекта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 – Ахтямова Анна Григорьевна и Борискина София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Салимгареевна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Top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Планируемые результаты</a:t>
            </a: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 В  результате работы над проектом воспитанники научатся различать по внешнему виду животных,  птиц и рыб,  знать место их проживания, чем они питаются. Повысится познавательный интерес к животным, появится желание заботиться о них. Обогатится словарный запас детей. Родители и воспитанники примут активное участие в сборе информации по теме проекта.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Мероприятия </a:t>
            </a:r>
            <a:endParaRPr lang="ru-RU" b="1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Макет «Животные в лесу».</a:t>
            </a:r>
          </a:p>
          <a:p>
            <a:pPr algn="ctr">
              <a:buNone/>
            </a:pP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20190201_123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928802"/>
            <a:ext cx="7215206" cy="414338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Макет реки Енисея, его обитателей</a:t>
            </a:r>
            <a:endParaRPr lang="ru-RU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0190327_155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Папки по направлениям</a:t>
            </a:r>
            <a:endParaRPr lang="ru-RU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0190327_155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7929617" cy="4525963"/>
          </a:xfrm>
        </p:spPr>
      </p:pic>
    </p:spTree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5DF0F6"/>
      </a:dk1>
      <a:lt1>
        <a:srgbClr val="21B2C8"/>
      </a:lt1>
      <a:dk2>
        <a:srgbClr val="93F5F9"/>
      </a:dk2>
      <a:lt2>
        <a:srgbClr val="DBF5F9"/>
      </a:lt2>
      <a:accent1>
        <a:srgbClr val="59A9F2"/>
      </a:accent1>
      <a:accent2>
        <a:srgbClr val="089CA2"/>
      </a:accent2>
      <a:accent3>
        <a:srgbClr val="0BD0D9"/>
      </a:accent3>
      <a:accent4>
        <a:srgbClr val="20C8F7"/>
      </a:accent4>
      <a:accent5>
        <a:srgbClr val="3ECCB4"/>
      </a:accent5>
      <a:accent6>
        <a:srgbClr val="B5EBE2"/>
      </a:accent6>
      <a:hlink>
        <a:srgbClr val="5DF0F6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508</TotalTime>
  <Words>116</Words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Проект: «Фауна нашего района»</vt:lpstr>
      <vt:lpstr>Актуальность.</vt:lpstr>
      <vt:lpstr>Цель проекта</vt:lpstr>
      <vt:lpstr>Задачи проекта</vt:lpstr>
      <vt:lpstr>Сведения о проекте</vt:lpstr>
      <vt:lpstr>Планируемые результаты</vt:lpstr>
      <vt:lpstr>Мероприятия </vt:lpstr>
      <vt:lpstr>Макет реки Енисея, его обитателей</vt:lpstr>
      <vt:lpstr>Папки по направлениям</vt:lpstr>
      <vt:lpstr>Папка про животных</vt:lpstr>
      <vt:lpstr>Папка про рыб</vt:lpstr>
      <vt:lpstr>Папка про птиц</vt:lpstr>
      <vt:lpstr>Оформление группы</vt:lpstr>
      <vt:lpstr>Наши беседы 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«Фауна нашего района»</dc:title>
  <dc:creator>User</dc:creator>
  <cp:lastModifiedBy>lenovo</cp:lastModifiedBy>
  <cp:revision>20</cp:revision>
  <dcterms:created xsi:type="dcterms:W3CDTF">2019-03-28T02:51:53Z</dcterms:created>
  <dcterms:modified xsi:type="dcterms:W3CDTF">2019-04-04T09:59:17Z</dcterms:modified>
</cp:coreProperties>
</file>