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0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Муниципальное бюджетное дошкольное образовательное учреждение Галанинский детский сад</a:t>
            </a:r>
            <a:endParaRPr lang="ru-RU" sz="20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86512" y="1857364"/>
            <a:ext cx="27146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Проект в подготовительной группе на тему «Азбука безопасности»</a:t>
            </a:r>
          </a:p>
          <a:p>
            <a:pPr algn="just">
              <a:buNone/>
            </a:pPr>
            <a:endParaRPr lang="ru-RU" sz="2000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>
              <a:buNone/>
            </a:pPr>
            <a:endParaRPr lang="ru-RU" sz="2000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>
              <a:buNone/>
            </a:pPr>
            <a:endParaRPr lang="ru-RU" sz="2000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>
              <a:buNone/>
            </a:pPr>
            <a:endParaRPr lang="ru-RU" sz="2000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>
              <a:buNone/>
            </a:pPr>
            <a:endParaRPr lang="ru-RU" sz="2000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>
              <a:buNone/>
            </a:pP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Презентацию подготовила: воспитатель </a:t>
            </a:r>
          </a:p>
          <a:p>
            <a:pPr algn="r">
              <a:buNone/>
            </a:pP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Узикова Н. С.</a:t>
            </a:r>
            <a:endParaRPr lang="ru-RU" sz="20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8" name="Picture 4" descr="http://www.xn---08-6cdxshcnvaemz6f2d.xn--p1ai/tinybrowser/images/news/2020/01-yanuary/23-01-01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614366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715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Результате работы: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142984"/>
            <a:ext cx="850112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Работа над проектом помогла сформировать у детей необходимые представления и навыки безопасного поведения на улицах и дорогах.  Цель и задачи успешно выполнены.</a:t>
            </a:r>
          </a:p>
          <a:p>
            <a:pPr lvl="0">
              <a:lnSpc>
                <a:spcPct val="115000"/>
              </a:lnSpc>
            </a:pP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Times New Roman" pitchFamily="18" charset="0"/>
              </a:rPr>
              <a:t>Использование данного проекта способствует более глубокому усвоению детьми правил дорожного движения, закреплению знаний и умений, формированию осознанного отношения к их соблюдению, развитие чувство контроля, самоконтроля, ответственности и предпосылок готовности отвечать за свои поступки.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 </a:t>
            </a:r>
          </a:p>
          <a:p>
            <a:pPr lvl="0">
              <a:lnSpc>
                <a:spcPct val="115000"/>
              </a:lnSpc>
            </a:pP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Повышен интерес детей к творческой деятельности.</a:t>
            </a:r>
          </a:p>
          <a:p>
            <a:pPr lvl="0">
              <a:lnSpc>
                <a:spcPct val="115000"/>
              </a:lnSpc>
            </a:pP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Созданы продукты совместной деятельности по теме: атрибуты для сюжетно-ролевых игр, картотеки, дидактические игры.</a:t>
            </a:r>
          </a:p>
          <a:p>
            <a:pPr lvl="0">
              <a:lnSpc>
                <a:spcPct val="115000"/>
              </a:lnSpc>
            </a:pP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 Подготовлены конспекты занятий, консультаций для родителей.</a:t>
            </a:r>
          </a:p>
          <a:p>
            <a:pPr lvl="0">
              <a:lnSpc>
                <a:spcPct val="115000"/>
              </a:lnSpc>
            </a:pP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Создана выставка творческих работ «Азбука дорожного движения».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Вид проекта: кратковременный, групповой.</a:t>
            </a:r>
          </a:p>
          <a:p>
            <a:pPr algn="just">
              <a:buNone/>
            </a:pPr>
            <a:endParaRPr lang="ru-RU" sz="2000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>
              <a:buNone/>
            </a:pP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Участники проекта: дети подготовительной группы, воспитатель, родители.</a:t>
            </a:r>
          </a:p>
          <a:p>
            <a:pPr algn="just">
              <a:buNone/>
            </a:pPr>
            <a:endParaRPr lang="ru-RU" sz="2000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>
              <a:buNone/>
            </a:pPr>
            <a:endParaRPr lang="ru-RU" sz="2000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857363"/>
            <a:ext cx="87154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Цель: формирование у дошкольников умений и навыков</a:t>
            </a:r>
          </a:p>
          <a:p>
            <a:pPr algn="just"/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безопасного поведения в окружающей дорожно-транспортной</a:t>
            </a:r>
          </a:p>
          <a:p>
            <a:pPr algn="just"/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системе.</a:t>
            </a:r>
          </a:p>
          <a:p>
            <a:pPr algn="just"/>
            <a:endParaRPr lang="ru-RU" sz="2000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Задачи:</a:t>
            </a:r>
          </a:p>
          <a:p>
            <a:pPr algn="just"/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Развивать и совершенствовать знания детей о правилах дорожного</a:t>
            </a:r>
          </a:p>
          <a:p>
            <a:pPr algn="just"/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движения;</a:t>
            </a:r>
          </a:p>
          <a:p>
            <a:pPr algn="just"/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Формировать навыки безопасного поведения на дороге и понимания</a:t>
            </a:r>
          </a:p>
          <a:p>
            <a:pPr algn="just"/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необходимости соблюдения правил дорожного движения;</a:t>
            </a:r>
          </a:p>
          <a:p>
            <a:pPr algn="just"/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Обучать умению наблюдать и правильно оценивать дорожные</a:t>
            </a:r>
          </a:p>
          <a:p>
            <a:pPr algn="just"/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ситуации, ориентироваться в ближайшем пространственном</a:t>
            </a:r>
          </a:p>
          <a:p>
            <a:pPr algn="just"/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окружении;</a:t>
            </a:r>
          </a:p>
          <a:p>
            <a:pPr algn="just"/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Знакомить 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родителей с формами и методами обучения</a:t>
            </a:r>
          </a:p>
          <a:p>
            <a:pPr algn="just"/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детей поведению на улице;</a:t>
            </a:r>
            <a:endParaRPr lang="ru-RU" sz="20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9"/>
            <a:ext cx="8643998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Актуальность.</a:t>
            </a:r>
            <a:endParaRPr lang="ru-RU" sz="2000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endParaRPr lang="ru-RU" sz="2300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23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 поведение детей на дороге влияет целый ряд факторов.</a:t>
            </a:r>
          </a:p>
          <a:p>
            <a:pPr algn="just"/>
            <a:r>
              <a:rPr lang="ru-RU" sz="23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Воспитание безопасного поведения у детей – одна из важнейших</a:t>
            </a:r>
          </a:p>
          <a:p>
            <a:pPr algn="just"/>
            <a:r>
              <a:rPr lang="ru-RU" sz="23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задач дошкольного учреждения. Ребёнок становится пешеходом</a:t>
            </a:r>
          </a:p>
          <a:p>
            <a:pPr algn="just"/>
            <a:r>
              <a:rPr lang="ru-RU" sz="23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значительно раньше, чем он по своим знаниям, усилиям, развитию</a:t>
            </a:r>
          </a:p>
          <a:p>
            <a:pPr algn="just"/>
            <a:r>
              <a:rPr lang="ru-RU" sz="23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становится к этому подготовленным. С первых дней пребывания</a:t>
            </a:r>
          </a:p>
          <a:p>
            <a:pPr algn="just"/>
            <a:r>
              <a:rPr lang="ru-RU" sz="23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ребёнка в детском саду следует так организовать его воспитание и обучение, чтобы к моменту перехода из детского сада в школу он</a:t>
            </a:r>
          </a:p>
          <a:p>
            <a:pPr algn="just"/>
            <a:r>
              <a:rPr lang="ru-RU" sz="23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легко ориентировался в ближайшем окружении, умел наблюдать и</a:t>
            </a:r>
          </a:p>
          <a:p>
            <a:pPr algn="just"/>
            <a:r>
              <a:rPr lang="ru-RU" sz="23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правильно оценивать дорожные ситуации, владел навыками</a:t>
            </a:r>
          </a:p>
          <a:p>
            <a:pPr algn="just"/>
            <a:r>
              <a:rPr lang="ru-RU" sz="23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безопасного поведения в этих ситуациях.</a:t>
            </a:r>
          </a:p>
          <a:p>
            <a:pPr algn="just"/>
            <a:endParaRPr lang="ru-RU" sz="2300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23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Учитывая особую значимость работы в данном направлении, в</a:t>
            </a:r>
          </a:p>
          <a:p>
            <a:pPr algn="just"/>
            <a:r>
              <a:rPr lang="ru-RU" sz="23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тесном сотрудничестве с родителями мы организовали проектную деятельность по теме «Дорога без опасности».</a:t>
            </a:r>
            <a:endParaRPr lang="ru-RU" sz="23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17693"/>
            <a:ext cx="87154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Формы и методы работы:</a:t>
            </a:r>
          </a:p>
          <a:p>
            <a:pPr algn="just"/>
            <a:endParaRPr lang="ru-RU" sz="2400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Чтение художественной литературы;</a:t>
            </a:r>
          </a:p>
          <a:p>
            <a:pPr algn="just">
              <a:buFont typeface="Arial" pitchFamily="34" charset="0"/>
              <a:buChar char="•"/>
            </a:pPr>
            <a:endParaRPr lang="ru-RU" sz="2400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Беседы;</a:t>
            </a:r>
          </a:p>
          <a:p>
            <a:pPr algn="just">
              <a:buFont typeface="Arial" pitchFamily="34" charset="0"/>
              <a:buChar char="•"/>
            </a:pPr>
            <a:endParaRPr lang="ru-RU" sz="2400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Сюжетно-ролевые, подвижные, дидактические  игры;</a:t>
            </a:r>
          </a:p>
          <a:p>
            <a:pPr algn="just">
              <a:buFont typeface="Arial" pitchFamily="34" charset="0"/>
              <a:buChar char="•"/>
            </a:pPr>
            <a:endParaRPr lang="ru-RU" sz="2400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Консультации, памятки для родителей;</a:t>
            </a:r>
          </a:p>
          <a:p>
            <a:pPr algn="just">
              <a:buFont typeface="Arial" pitchFamily="34" charset="0"/>
              <a:buChar char="•"/>
            </a:pPr>
            <a:endParaRPr lang="ru-RU" sz="2400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Просмотр мультфильма;</a:t>
            </a:r>
          </a:p>
          <a:p>
            <a:pPr algn="just">
              <a:buFont typeface="Arial" pitchFamily="34" charset="0"/>
              <a:buChar char="•"/>
            </a:pPr>
            <a:endParaRPr lang="ru-RU" sz="2400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Рассматривание иллюстраций, альбомов;</a:t>
            </a:r>
          </a:p>
          <a:p>
            <a:pPr algn="just">
              <a:buFont typeface="Arial" pitchFamily="34" charset="0"/>
              <a:buChar char="•"/>
            </a:pPr>
            <a:endParaRPr lang="ru-RU" sz="2400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Продуктивная деятельность детей.</a:t>
            </a:r>
          </a:p>
          <a:p>
            <a:pPr algn="just"/>
            <a:endParaRPr lang="ru-RU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Надежда\Desktop\SAM_4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857916" cy="3214686"/>
          </a:xfrm>
          <a:prstGeom prst="rect">
            <a:avLst/>
          </a:prstGeom>
          <a:noFill/>
        </p:spPr>
      </p:pic>
      <p:pic>
        <p:nvPicPr>
          <p:cNvPr id="23555" name="Picture 3" descr="C:\Users\Надежда\Desktop\SAM_44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3429000"/>
            <a:ext cx="4214842" cy="3286124"/>
          </a:xfrm>
          <a:prstGeom prst="rect">
            <a:avLst/>
          </a:prstGeom>
          <a:noFill/>
        </p:spPr>
      </p:pic>
      <p:pic>
        <p:nvPicPr>
          <p:cNvPr id="23556" name="Picture 4" descr="C:\Users\Надежда\Desktop\SAM_45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9625" y="3429000"/>
            <a:ext cx="4310093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Надежда\Desktop\SAM_4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000528" cy="2714644"/>
          </a:xfrm>
          <a:prstGeom prst="rect">
            <a:avLst/>
          </a:prstGeom>
          <a:noFill/>
        </p:spPr>
      </p:pic>
      <p:pic>
        <p:nvPicPr>
          <p:cNvPr id="24579" name="Picture 3" descr="C:\Users\Надежда\Desktop\SAM_45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290"/>
            <a:ext cx="4376734" cy="2961080"/>
          </a:xfrm>
          <a:prstGeom prst="rect">
            <a:avLst/>
          </a:prstGeom>
          <a:noFill/>
        </p:spPr>
      </p:pic>
      <p:pic>
        <p:nvPicPr>
          <p:cNvPr id="24580" name="Picture 4" descr="C:\Users\Надежда\Desktop\SAM_45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143248"/>
            <a:ext cx="4071966" cy="3500462"/>
          </a:xfrm>
          <a:prstGeom prst="rect">
            <a:avLst/>
          </a:prstGeom>
          <a:noFill/>
        </p:spPr>
      </p:pic>
      <p:pic>
        <p:nvPicPr>
          <p:cNvPr id="24581" name="Picture 5" descr="C:\Users\Надежда\Desktop\SAM_449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429000"/>
            <a:ext cx="4429156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Надежда\Desktop\SAM_46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Надежда\Desktop\SAM_3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95" r="10375"/>
          <a:stretch/>
        </p:blipFill>
        <p:spPr>
          <a:xfrm>
            <a:off x="214282" y="1571612"/>
            <a:ext cx="8715436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3108" y="35716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Microsoft YaHei" pitchFamily="34" charset="-122"/>
                <a:cs typeface="Arial" charset="0"/>
              </a:rPr>
              <a:t>Изучение методической, </a:t>
            </a:r>
          </a:p>
          <a:p>
            <a:pPr lvl="0" algn="ctr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Microsoft YaHei" pitchFamily="34" charset="-122"/>
                <a:cs typeface="Arial" charset="0"/>
              </a:rPr>
              <a:t>научно-популярной, художественной литературы</a:t>
            </a:r>
            <a:endParaRPr lang="ru-RU" sz="2000" i="1" dirty="0">
              <a:solidFill>
                <a:schemeClr val="bg1">
                  <a:lumMod val="95000"/>
                  <a:lumOff val="5000"/>
                </a:schemeClr>
              </a:solidFill>
              <a:ea typeface="Microsoft YaHei" pitchFamily="34" charset="-122"/>
              <a:cs typeface="Arial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</TotalTime>
  <Words>385</Words>
  <PresentationFormat>Экран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14</cp:revision>
  <dcterms:created xsi:type="dcterms:W3CDTF">2020-03-16T05:14:29Z</dcterms:created>
  <dcterms:modified xsi:type="dcterms:W3CDTF">2020-03-16T06:50:36Z</dcterms:modified>
</cp:coreProperties>
</file>