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9" r:id="rId3"/>
    <p:sldId id="271" r:id="rId4"/>
    <p:sldId id="257" r:id="rId5"/>
    <p:sldId id="277" r:id="rId6"/>
    <p:sldId id="258" r:id="rId7"/>
    <p:sldId id="272" r:id="rId8"/>
    <p:sldId id="273" r:id="rId9"/>
    <p:sldId id="274" r:id="rId10"/>
    <p:sldId id="260" r:id="rId11"/>
    <p:sldId id="270" r:id="rId12"/>
    <p:sldId id="262" r:id="rId13"/>
    <p:sldId id="275" r:id="rId14"/>
    <p:sldId id="263" r:id="rId15"/>
    <p:sldId id="265" r:id="rId16"/>
    <p:sldId id="266" r:id="rId17"/>
    <p:sldId id="268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83721" autoAdjust="0"/>
  </p:normalViewPr>
  <p:slideViewPr>
    <p:cSldViewPr>
      <p:cViewPr>
        <p:scale>
          <a:sx n="80" d="100"/>
          <a:sy n="80" d="100"/>
        </p:scale>
        <p:origin x="2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1DD5-0514-4444-845D-112B0FE322A3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2A2D-9A3E-424A-8AF5-9946C8652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2A2D-9A3E-424A-8AF5-9946C86528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E7B436-9771-4E82-B161-A3BBCA6C44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4F6B85-2244-45E5-9B4C-D4DE6259C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 smtClean="0"/>
              <a:t>второй младшей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«Моя мама»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«Цветок для мамы»</a:t>
            </a:r>
            <a:endParaRPr lang="ru-RU" dirty="0"/>
          </a:p>
        </p:txBody>
      </p:sp>
      <p:pic>
        <p:nvPicPr>
          <p:cNvPr id="5" name="Содержимое 4" descr="осень 2017 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осень 2017 5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маминого портрета</a:t>
            </a:r>
            <a:endParaRPr lang="ru-RU" dirty="0"/>
          </a:p>
        </p:txBody>
      </p:sp>
      <p:pic>
        <p:nvPicPr>
          <p:cNvPr id="5" name="Содержимое 4" descr="осень 2017 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038600" cy="3028950"/>
          </a:xfrm>
        </p:spPr>
      </p:pic>
      <p:pic>
        <p:nvPicPr>
          <p:cNvPr id="6" name="Содержимое 5" descr="осень 2017 5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3861048"/>
            <a:ext cx="3521075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«Мамины руки не для скуки»</a:t>
            </a:r>
            <a:endParaRPr lang="ru-RU" dirty="0"/>
          </a:p>
        </p:txBody>
      </p:sp>
      <p:pic>
        <p:nvPicPr>
          <p:cNvPr id="15" name="Содержимое 14" descr="осень 2017 5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394472" cy="3600399"/>
          </a:xfrm>
        </p:spPr>
      </p:pic>
      <p:pic>
        <p:nvPicPr>
          <p:cNvPr id="16" name="Содержимое 15" descr="осень 2017 5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060848"/>
            <a:ext cx="3395511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сень 2017 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332657"/>
            <a:ext cx="3394472" cy="3168352"/>
          </a:xfrm>
        </p:spPr>
      </p:pic>
      <p:pic>
        <p:nvPicPr>
          <p:cNvPr id="6" name="Содержимое 5" descr="осень 2017 5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476672"/>
            <a:ext cx="3394472" cy="3168352"/>
          </a:xfrm>
        </p:spPr>
      </p:pic>
      <p:pic>
        <p:nvPicPr>
          <p:cNvPr id="8" name="Рисунок 7" descr="осень 2017 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600400" cy="2664296"/>
          </a:xfrm>
          <a:prstGeom prst="rect">
            <a:avLst/>
          </a:prstGeom>
        </p:spPr>
      </p:pic>
      <p:pic>
        <p:nvPicPr>
          <p:cNvPr id="9" name="Рисунок 8" descr="осень 2017 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26232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Стен газета «Моя мамочка и я»</a:t>
            </a:r>
            <a:endParaRPr lang="ru-RU" dirty="0"/>
          </a:p>
        </p:txBody>
      </p:sp>
      <p:pic>
        <p:nvPicPr>
          <p:cNvPr id="4" name="Содержимое 3" descr="осень 2017 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1"/>
            <a:ext cx="4968552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Совместный праздник детей,  мам, воспитателей «Мамочка моя»</a:t>
            </a:r>
            <a:endParaRPr lang="ru-RU" dirty="0"/>
          </a:p>
        </p:txBody>
      </p:sp>
      <p:pic>
        <p:nvPicPr>
          <p:cNvPr id="15" name="Содержимое 14" descr="IMG_4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038600" cy="2520280"/>
          </a:xfrm>
        </p:spPr>
      </p:pic>
      <p:pic>
        <p:nvPicPr>
          <p:cNvPr id="16" name="Содержимое 15" descr="IMG_45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132856"/>
            <a:ext cx="3456384" cy="2448272"/>
          </a:xfrm>
        </p:spPr>
      </p:pic>
      <p:pic>
        <p:nvPicPr>
          <p:cNvPr id="5" name="Рисунок 4" descr="IMG_4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25144"/>
            <a:ext cx="3312368" cy="1944216"/>
          </a:xfrm>
          <a:prstGeom prst="rect">
            <a:avLst/>
          </a:prstGeom>
        </p:spPr>
      </p:pic>
      <p:pic>
        <p:nvPicPr>
          <p:cNvPr id="6" name="Рисунок 5" descr="IMG_4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797152"/>
            <a:ext cx="316835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Совместные конкурсы мам и детей.</a:t>
            </a:r>
            <a:endParaRPr lang="ru-RU" dirty="0"/>
          </a:p>
        </p:txBody>
      </p:sp>
      <p:pic>
        <p:nvPicPr>
          <p:cNvPr id="7" name="Содержимое 6" descr="IMG_45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312368" cy="2376264"/>
          </a:xfrm>
        </p:spPr>
      </p:pic>
      <p:pic>
        <p:nvPicPr>
          <p:cNvPr id="10" name="Содержимое 9" descr="IMG_45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462536" cy="2304256"/>
          </a:xfrm>
        </p:spPr>
      </p:pic>
      <p:pic>
        <p:nvPicPr>
          <p:cNvPr id="5" name="Содержимое 7" descr="IMG_4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355032" cy="2448272"/>
          </a:xfrm>
          <a:prstGeom prst="rect">
            <a:avLst/>
          </a:prstGeom>
        </p:spPr>
      </p:pic>
      <p:pic>
        <p:nvPicPr>
          <p:cNvPr id="9" name="Содержимое 12" descr="IMG_4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77072"/>
            <a:ext cx="331852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Поем песни и рассказываем стихотворения  для мам</a:t>
            </a:r>
            <a:endParaRPr lang="ru-RU" dirty="0"/>
          </a:p>
        </p:txBody>
      </p:sp>
      <p:pic>
        <p:nvPicPr>
          <p:cNvPr id="5" name="Содержимое 4" descr="IMG_4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038600" cy="2692401"/>
          </a:xfrm>
        </p:spPr>
      </p:pic>
      <p:pic>
        <p:nvPicPr>
          <p:cNvPr id="6" name="Содержимое 5" descr="IMG_46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038600" cy="2664295"/>
          </a:xfrm>
        </p:spPr>
      </p:pic>
      <p:pic>
        <p:nvPicPr>
          <p:cNvPr id="11" name="Рисунок 10" descr="IMG_4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149080"/>
            <a:ext cx="38164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6632"/>
            <a:ext cx="3429000" cy="936104"/>
          </a:xfrm>
        </p:spPr>
        <p:txBody>
          <a:bodyPr/>
          <a:lstStyle/>
          <a:p>
            <a:r>
              <a:rPr lang="ru-RU" dirty="0" smtClean="0"/>
              <a:t>Итог нашего 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340768"/>
            <a:ext cx="34290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Совместные мероприятия для детей способствовали:</a:t>
            </a:r>
          </a:p>
          <a:p>
            <a:r>
              <a:rPr lang="ru-RU" dirty="0" smtClean="0"/>
              <a:t>-обогащению знания детей, о роли мамы в их жизни, формированию уважительного отношения к маме.</a:t>
            </a:r>
          </a:p>
          <a:p>
            <a:r>
              <a:rPr lang="ru-RU" dirty="0" smtClean="0"/>
              <a:t>В дидактических играх закрепляются знания о диких и домашних животных и их детенышах, умение находить нужные предметы способом наложения, умения правильно подбирать прилагательные и глаголы.</a:t>
            </a:r>
          </a:p>
          <a:p>
            <a:r>
              <a:rPr lang="ru-RU" dirty="0" smtClean="0"/>
              <a:t>-проявляется интерес к участию в совместных подвижных играх.</a:t>
            </a:r>
          </a:p>
          <a:p>
            <a:r>
              <a:rPr lang="ru-RU" dirty="0" smtClean="0"/>
              <a:t>  -развили творческие способности детей в продуктивной и музыкальной деятельности. Воспитали  в детях доброту, заботу по отношению к маме.  Дети с большим удовольствием мастерили подарки для мам. Родители ощутили себя нужными в жизни и работе детского сада, а самое главное они нужны своим детям.</a:t>
            </a:r>
          </a:p>
          <a:p>
            <a:r>
              <a:rPr lang="ru-RU" dirty="0" smtClean="0"/>
              <a:t>    Цели и задачи проекта были реализованы полностью и успешно.</a:t>
            </a:r>
            <a:endParaRPr lang="ru-RU" dirty="0"/>
          </a:p>
        </p:txBody>
      </p:sp>
      <p:pic>
        <p:nvPicPr>
          <p:cNvPr id="15" name="Рисунок 14" descr="IMG_46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840760" cy="3528392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Спасибо за                внимание</a:t>
            </a:r>
            <a:r>
              <a:rPr lang="ru-RU" sz="6000" dirty="0" smtClean="0"/>
              <a:t>!!!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во второй младшей </a:t>
            </a:r>
            <a:r>
              <a:rPr lang="ru-RU" dirty="0" smtClean="0"/>
              <a:t>группе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smtClean="0"/>
              <a:t>Моя  мама».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21088"/>
            <a:ext cx="5322014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 :</a:t>
            </a:r>
          </a:p>
          <a:p>
            <a:r>
              <a:rPr lang="ru-RU" dirty="0" smtClean="0"/>
              <a:t>Воспитатель  </a:t>
            </a:r>
            <a:r>
              <a:rPr lang="ru-RU" dirty="0" err="1" smtClean="0"/>
              <a:t>Говорушко</a:t>
            </a:r>
            <a:r>
              <a:rPr lang="ru-RU" dirty="0" smtClean="0"/>
              <a:t>  О.В.</a:t>
            </a:r>
          </a:p>
          <a:p>
            <a:r>
              <a:rPr lang="ru-RU" dirty="0" smtClean="0"/>
              <a:t>  2017 г.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Мама-это самый главный человек для ребенка. Но в последнее время все чаще прослеживается преобладание у современных детей потребительского отношения к маме, а не духовного. Поэтому необходимо воспитывать у ребенка любовь к семье, маме, с первых лет жизни. Ребенок должен понимать, что все хорошее начинается с родного дома и мамы. Поэтому такой праздник, как День матери очень важен и нужен.</a:t>
            </a:r>
            <a:endParaRPr lang="ru-RU" sz="2000" dirty="0"/>
          </a:p>
        </p:txBody>
      </p:sp>
      <p:pic>
        <p:nvPicPr>
          <p:cNvPr id="5" name="Рисунок 4" descr="IMG_4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600400" cy="2664296"/>
          </a:xfrm>
          <a:prstGeom prst="rect">
            <a:avLst/>
          </a:prstGeom>
        </p:spPr>
      </p:pic>
      <p:pic>
        <p:nvPicPr>
          <p:cNvPr id="8" name="Рисунок 7" descr="IMG_4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149080"/>
            <a:ext cx="374441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          Цель проекта: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556792"/>
            <a:ext cx="7239000" cy="43924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 smtClean="0"/>
              <a:t>Развивать у детей доброе отношение и любовь к своей маме. Вызвать чувство гордости и радости за дела и поступки родного человека, чувство благодарности за заботу. Воспитывать любовь к маме, желание порадовать ее.</a:t>
            </a:r>
          </a:p>
          <a:p>
            <a:pPr>
              <a:buNone/>
            </a:pPr>
            <a:r>
              <a:rPr lang="ru-RU" sz="4000" dirty="0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         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Расширить представление  детей о семье, о роли мамы в семье. Вспомнить с детьми как имя и отчество мам, где и кем они работают.</a:t>
            </a:r>
          </a:p>
          <a:p>
            <a:r>
              <a:rPr lang="ru-RU" dirty="0" smtClean="0"/>
              <a:t>Обогащение активного словаря детей, составление рассказа описания мамы, развитие связной речи детей.</a:t>
            </a:r>
          </a:p>
          <a:p>
            <a:r>
              <a:rPr lang="ru-RU" dirty="0" smtClean="0"/>
              <a:t>Способствовать развитию творческих способностей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Продукты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r>
              <a:rPr lang="ru-RU" dirty="0" smtClean="0"/>
              <a:t>Аппликация «Цветок для мамы».</a:t>
            </a:r>
          </a:p>
          <a:p>
            <a:r>
              <a:rPr lang="ru-RU" dirty="0" smtClean="0"/>
              <a:t>Рисование маминого портрета.</a:t>
            </a:r>
          </a:p>
          <a:p>
            <a:r>
              <a:rPr lang="ru-RU" dirty="0" smtClean="0"/>
              <a:t>Выставка «Мамины руки не знают скуки».</a:t>
            </a:r>
          </a:p>
          <a:p>
            <a:r>
              <a:rPr lang="ru-RU" dirty="0" smtClean="0"/>
              <a:t>Стен газета «Моя мамочка и я».</a:t>
            </a:r>
          </a:p>
          <a:p>
            <a:r>
              <a:rPr lang="ru-RU" dirty="0" smtClean="0"/>
              <a:t>Совместный праздник детей, мам, воспитателей «Мамочка моя».Совместное чаепитие, посвященное мамам.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            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b="1" dirty="0" smtClean="0"/>
              <a:t>      </a:t>
            </a:r>
            <a:r>
              <a:rPr lang="ru-RU" sz="4200" b="1" dirty="0" smtClean="0"/>
              <a:t>1этап.</a:t>
            </a:r>
            <a:r>
              <a:rPr lang="ru-RU" sz="3200" b="1" dirty="0" smtClean="0"/>
              <a:t> </a:t>
            </a:r>
            <a:r>
              <a:rPr lang="ru-RU" sz="3400" dirty="0" smtClean="0"/>
              <a:t>Подготовительный.</a:t>
            </a:r>
          </a:p>
          <a:p>
            <a:r>
              <a:rPr lang="ru-RU" sz="3400" dirty="0" smtClean="0"/>
              <a:t>Книги со стихами и рассказами о маме.</a:t>
            </a:r>
          </a:p>
          <a:p>
            <a:r>
              <a:rPr lang="ru-RU" sz="3400" dirty="0" smtClean="0"/>
              <a:t>Материал для продуктивной деятельности.</a:t>
            </a:r>
          </a:p>
          <a:p>
            <a:r>
              <a:rPr lang="ru-RU" sz="3400" dirty="0" smtClean="0"/>
              <a:t>Консультацию для родителей.</a:t>
            </a:r>
          </a:p>
          <a:p>
            <a:pPr>
              <a:buNone/>
            </a:pPr>
            <a:r>
              <a:rPr lang="ru-RU" sz="4200" b="1" dirty="0" smtClean="0"/>
              <a:t>      2 этап</a:t>
            </a:r>
            <a:r>
              <a:rPr lang="ru-RU" sz="4200" dirty="0" smtClean="0"/>
              <a:t>. </a:t>
            </a:r>
            <a:r>
              <a:rPr lang="ru-RU" sz="3400" dirty="0" smtClean="0"/>
              <a:t>Реализация проекта. Воспитатели:</a:t>
            </a:r>
          </a:p>
          <a:p>
            <a:pPr>
              <a:buNone/>
            </a:pPr>
            <a:r>
              <a:rPr lang="ru-RU" sz="3400" dirty="0" smtClean="0"/>
              <a:t>  Организация совместной деятельности с детьми:</a:t>
            </a:r>
          </a:p>
          <a:p>
            <a:pPr>
              <a:buNone/>
            </a:pPr>
            <a:r>
              <a:rPr lang="ru-RU" sz="3400" dirty="0" smtClean="0"/>
              <a:t>  -Создание проблемной ситуации. Что за праздник «День матери»? </a:t>
            </a:r>
          </a:p>
          <a:p>
            <a:pPr>
              <a:buNone/>
            </a:pPr>
            <a:r>
              <a:rPr lang="ru-RU" sz="3400" dirty="0" smtClean="0"/>
              <a:t>  -Познакомить детей с праздником «День матери».</a:t>
            </a:r>
          </a:p>
          <a:p>
            <a:pPr>
              <a:buNone/>
            </a:pPr>
            <a:r>
              <a:rPr lang="ru-RU" sz="3400" dirty="0" smtClean="0"/>
              <a:t>  -Проведение бесед о маме.</a:t>
            </a:r>
          </a:p>
          <a:p>
            <a:pPr>
              <a:buNone/>
            </a:pPr>
            <a:r>
              <a:rPr lang="ru-RU" sz="3400" dirty="0" smtClean="0"/>
              <a:t>  -Чтение стихов и рассказов о маме.</a:t>
            </a:r>
          </a:p>
          <a:p>
            <a:pPr>
              <a:buNone/>
            </a:pPr>
            <a:r>
              <a:rPr lang="ru-RU" sz="3400" dirty="0" smtClean="0"/>
              <a:t>  -Изготовление подарка для мамы аппликации «Цветок для мамы».</a:t>
            </a:r>
          </a:p>
          <a:p>
            <a:pPr>
              <a:buNone/>
            </a:pPr>
            <a:r>
              <a:rPr lang="ru-RU" sz="3400" dirty="0" smtClean="0"/>
              <a:t>  -Изготовление стенгазеты «Моя мамочка и я».</a:t>
            </a:r>
          </a:p>
          <a:p>
            <a:pPr>
              <a:buNone/>
            </a:pPr>
            <a:r>
              <a:rPr lang="ru-RU" sz="3400" dirty="0" smtClean="0"/>
              <a:t>  -Индивидуальные беседы с родителями по подготовке к  проекту.</a:t>
            </a:r>
          </a:p>
          <a:p>
            <a:pPr>
              <a:buNone/>
            </a:pPr>
            <a:r>
              <a:rPr lang="ru-RU" sz="3400" dirty="0" smtClean="0"/>
              <a:t>  -Консультация для родителей: «Как любить своего  ребенка?»</a:t>
            </a:r>
          </a:p>
          <a:p>
            <a:pPr>
              <a:buNone/>
            </a:pPr>
            <a:r>
              <a:rPr lang="ru-RU" sz="3400" dirty="0" smtClean="0"/>
              <a:t>  -Оформление информационно -поздравительного стенда «С днем Матери».</a:t>
            </a:r>
          </a:p>
          <a:p>
            <a:pPr>
              <a:buNone/>
            </a:pPr>
            <a:r>
              <a:rPr lang="ru-RU" sz="3400" dirty="0" smtClean="0"/>
              <a:t>  -Подготовка к совместному празднику и чаепитию – подбор конкурсов совместных к выступлению детей и родителей.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Дети:</a:t>
            </a:r>
          </a:p>
          <a:p>
            <a:pPr>
              <a:buNone/>
            </a:pPr>
            <a:r>
              <a:rPr lang="ru-RU" dirty="0" smtClean="0"/>
              <a:t>-Рисование своих мам с помощью воспитателя.</a:t>
            </a:r>
          </a:p>
          <a:p>
            <a:pPr>
              <a:buNone/>
            </a:pPr>
            <a:r>
              <a:rPr lang="ru-RU" dirty="0" smtClean="0"/>
              <a:t>-Изготовление поздравительной открытки аппликации «Цветок для мамы».</a:t>
            </a:r>
          </a:p>
          <a:p>
            <a:pPr>
              <a:buNone/>
            </a:pPr>
            <a:r>
              <a:rPr lang="ru-RU" dirty="0" smtClean="0"/>
              <a:t>-Заучивание стихотворений о маме; составление рассказов о маме, активное участие детей в беседах о маме.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 рамках проекта в семье по теме рекомендовать родителям:</a:t>
            </a:r>
          </a:p>
          <a:p>
            <a:pPr>
              <a:buNone/>
            </a:pPr>
            <a:r>
              <a:rPr lang="ru-RU" dirty="0" smtClean="0"/>
              <a:t>   Создавать игровую ситуацию «Маленький помощник»,поддерживать желание ребенка помочь взрослым дома, принять участие в оформлении выставки «Мамины руки не знают скуки»;разучивание стихотворений к празднику.</a:t>
            </a:r>
          </a:p>
          <a:p>
            <a:pPr>
              <a:buNone/>
            </a:pPr>
            <a:r>
              <a:rPr lang="ru-RU" sz="2400" b="1" dirty="0" smtClean="0"/>
              <a:t>      </a:t>
            </a:r>
            <a:r>
              <a:rPr lang="ru-RU" b="1" dirty="0" smtClean="0"/>
              <a:t>3 этап.</a:t>
            </a:r>
          </a:p>
          <a:p>
            <a:pPr>
              <a:buNone/>
            </a:pPr>
            <a:r>
              <a:rPr lang="ru-RU" dirty="0" smtClean="0"/>
              <a:t>-Выставка «Мамины руки не знают скуки».</a:t>
            </a:r>
          </a:p>
          <a:p>
            <a:pPr>
              <a:buNone/>
            </a:pPr>
            <a:r>
              <a:rPr lang="ru-RU" dirty="0" smtClean="0"/>
              <a:t>-Выставка детских работ.</a:t>
            </a:r>
          </a:p>
          <a:p>
            <a:pPr>
              <a:buNone/>
            </a:pPr>
            <a:r>
              <a:rPr lang="ru-RU" dirty="0" smtClean="0"/>
              <a:t>-Совместный праздник детей, мам, воспитателей «Мамочка моя».Совместное чаепитие, посвященное мамам.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/>
          <a:lstStyle/>
          <a:p>
            <a:r>
              <a:rPr lang="ru-RU" dirty="0" smtClean="0"/>
              <a:t>Формы работы с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Познавательно-речевое развитие: Беседы на тему «Моя семья», «Мамин портрет», «Чем можно порадовать маму?» «Я помогаю маме».Рассказы детей на тему «Моя мама»,ситуативная  беседа «Одежду аккуратно уберу и маме этим помогу»;игровая ситуация «Маленький помощник»,рассматривание сюжетных картин к сказкам «Три медведя»,» «Семеро козлят», разгадывание загадок на тему «Мама», «Семья»;заучивание стихов.</a:t>
            </a:r>
          </a:p>
          <a:p>
            <a:r>
              <a:rPr lang="ru-RU" dirty="0" smtClean="0"/>
              <a:t>Дидактические игры: «Назови ласково», «Как зовут мою маму?».Речевая ситуация: «Кого ты любишь?», «Что такое хорошо и что такое плохо», «Мои хорошие поступки», «Найди цветок для мамы», «Животные и их детеныши».</a:t>
            </a:r>
          </a:p>
          <a:p>
            <a:r>
              <a:rPr lang="ru-RU" dirty="0" smtClean="0"/>
              <a:t>Чтение рассказов и стихов: </a:t>
            </a:r>
            <a:r>
              <a:rPr lang="ru-RU" dirty="0" err="1" smtClean="0"/>
              <a:t>К.Кубилинскас</a:t>
            </a:r>
            <a:r>
              <a:rPr lang="ru-RU" dirty="0" smtClean="0"/>
              <a:t>  «Мама», Ю.Яковлев «Мама», Н.Носов «Заплатка», </a:t>
            </a:r>
            <a:r>
              <a:rPr lang="ru-RU" dirty="0" err="1" smtClean="0"/>
              <a:t>В.Босов</a:t>
            </a:r>
            <a:r>
              <a:rPr lang="ru-RU" dirty="0" smtClean="0"/>
              <a:t> «Благодарю тебя мама», </a:t>
            </a:r>
            <a:r>
              <a:rPr lang="ru-RU" dirty="0" err="1" smtClean="0"/>
              <a:t>Н.Саконская</a:t>
            </a:r>
            <a:r>
              <a:rPr lang="ru-RU" dirty="0" smtClean="0"/>
              <a:t> «Разговор о маме».</a:t>
            </a:r>
          </a:p>
          <a:p>
            <a:r>
              <a:rPr lang="ru-RU" dirty="0" smtClean="0"/>
              <a:t>Сюжетно-ролевые игры: «Вот как я стираю, маме помогаю», «Моя семья», «Дочки-матери», «Мамины заботы».Пальчиковая гимнастика «Наши мамы».</a:t>
            </a:r>
          </a:p>
          <a:p>
            <a:r>
              <a:rPr lang="ru-RU" dirty="0" smtClean="0"/>
              <a:t>Музыкальная деятельность: разучивание песен посвященных маме.</a:t>
            </a:r>
          </a:p>
          <a:p>
            <a:r>
              <a:rPr lang="ru-RU" dirty="0" smtClean="0"/>
              <a:t>Подвижные игры: «Курицы и цыплята», «Кошка и котята».</a:t>
            </a:r>
          </a:p>
          <a:p>
            <a:r>
              <a:rPr lang="ru-RU" dirty="0" smtClean="0"/>
              <a:t>Трудовая деятельность. Посильная трудовая деятельность дома: убрать игрушки, протереть пыль. Наведение порядка в групповой комнате.</a:t>
            </a:r>
          </a:p>
          <a:p>
            <a:r>
              <a:rPr lang="ru-RU" dirty="0" smtClean="0"/>
              <a:t>Художественно-творческая деятельность: аппликация «Цветок для мамы», рисование маминого портрета.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395</TotalTime>
  <Words>929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Проект  во второй младшей группе</vt:lpstr>
      <vt:lpstr>Проект во второй младшей группе   «Моя  мама».</vt:lpstr>
      <vt:lpstr>Актуальность:</vt:lpstr>
      <vt:lpstr>          Цель проекта:</vt:lpstr>
      <vt:lpstr>         Задачи проекта:</vt:lpstr>
      <vt:lpstr>      Продукты проекта</vt:lpstr>
      <vt:lpstr>            Этапы проекта</vt:lpstr>
      <vt:lpstr>Слайд 8</vt:lpstr>
      <vt:lpstr>Формы работы с детьми:</vt:lpstr>
      <vt:lpstr>Аппликация «Цветок для мамы»</vt:lpstr>
      <vt:lpstr>Рисование маминого портрета</vt:lpstr>
      <vt:lpstr>Выставка «Мамины руки не для скуки»</vt:lpstr>
      <vt:lpstr>Слайд 13</vt:lpstr>
      <vt:lpstr> Стен газета «Моя мамочка и я»</vt:lpstr>
      <vt:lpstr>Совместный праздник детей,  мам, воспитателей «Мамочка моя»</vt:lpstr>
      <vt:lpstr>Совместные конкурсы мам и детей.</vt:lpstr>
      <vt:lpstr>Поем песни и рассказываем стихотворения  для мам</vt:lpstr>
      <vt:lpstr>Итог нашего мероприятия</vt:lpstr>
      <vt:lpstr>Спасибо за              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 Дню матери во второй младшей группе</dc:title>
  <dc:creator>Олеся</dc:creator>
  <cp:lastModifiedBy>User</cp:lastModifiedBy>
  <cp:revision>5</cp:revision>
  <dcterms:created xsi:type="dcterms:W3CDTF">2018-01-09T12:29:38Z</dcterms:created>
  <dcterms:modified xsi:type="dcterms:W3CDTF">2018-01-10T15:52:58Z</dcterms:modified>
</cp:coreProperties>
</file>