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>
    <p:restoredLeft sz="34615" autoAdjust="0"/>
    <p:restoredTop sz="86356" autoAdjust="0"/>
  </p:normalViewPr>
  <p:slideViewPr>
    <p:cSldViewPr>
      <p:cViewPr varScale="1">
        <p:scale>
          <a:sx n="68" d="100"/>
          <a:sy n="68" d="100"/>
        </p:scale>
        <p:origin x="-4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1D76EFE-7FAF-48EA-8AB5-1CD62CDD33C9}" type="datetimeFigureOut">
              <a:rPr lang="ru-RU" smtClean="0"/>
              <a:pPr/>
              <a:t>27.05.2022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84F24D-4C6B-438F-8208-A532FF0E35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Users\Public\Music\Sample%20Music\Detskie_pesni_-_Usatyjj_nyan_28557316.mp3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4991346" cy="2752724"/>
          </a:xfrm>
        </p:spPr>
        <p:txBody>
          <a:bodyPr/>
          <a:lstStyle/>
          <a:p>
            <a:r>
              <a:rPr lang="ru-RU" dirty="0" smtClean="0"/>
              <a:t>Как мы прожили</a:t>
            </a:r>
            <a:br>
              <a:rPr lang="ru-RU" dirty="0" smtClean="0"/>
            </a:br>
            <a:r>
              <a:rPr lang="ru-RU" dirty="0" smtClean="0"/>
              <a:t>год.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3306" y="4643446"/>
            <a:ext cx="3643338" cy="1643074"/>
          </a:xfrm>
        </p:spPr>
        <p:txBody>
          <a:bodyPr/>
          <a:lstStyle/>
          <a:p>
            <a:r>
              <a:rPr lang="ru-RU" dirty="0" smtClean="0"/>
              <a:t>2021-2022 учебный год</a:t>
            </a:r>
            <a:endParaRPr lang="ru-RU" dirty="0"/>
          </a:p>
        </p:txBody>
      </p:sp>
    </p:spTree>
  </p:cSld>
  <p:clrMapOvr>
    <a:masterClrMapping/>
  </p:clrMapOvr>
  <p:transition advTm="2808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6" cy="2908197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5" y="428604"/>
            <a:ext cx="3810026" cy="2857520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907" y="3786190"/>
            <a:ext cx="3810027" cy="2857520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786190"/>
            <a:ext cx="3746404" cy="2809803"/>
          </a:xfrm>
          <a:prstGeom prst="rect">
            <a:avLst/>
          </a:prstGeom>
        </p:spPr>
      </p:pic>
    </p:spTree>
  </p:cSld>
  <p:clrMapOvr>
    <a:masterClrMapping/>
  </p:clrMapOvr>
  <p:transition advTm="5164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6" cy="2908197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5" y="428604"/>
            <a:ext cx="3810026" cy="2857519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907" y="3786190"/>
            <a:ext cx="3810026" cy="2857520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786190"/>
            <a:ext cx="3746404" cy="2809803"/>
          </a:xfrm>
          <a:prstGeom prst="rect">
            <a:avLst/>
          </a:prstGeom>
        </p:spPr>
      </p:pic>
    </p:spTree>
  </p:cSld>
  <p:clrMapOvr>
    <a:masterClrMapping/>
  </p:clrMapOvr>
  <p:transition advTm="5055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3877596" cy="2908197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5" y="428604"/>
            <a:ext cx="3810025" cy="2857519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24251"/>
            <a:ext cx="2286016" cy="3048021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3571876"/>
            <a:ext cx="2286016" cy="3048022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5007" y="3571876"/>
            <a:ext cx="2283783" cy="3045044"/>
          </a:xfrm>
          <a:prstGeom prst="rect">
            <a:avLst/>
          </a:prstGeom>
        </p:spPr>
      </p:pic>
    </p:spTree>
  </p:cSld>
  <p:clrMapOvr>
    <a:masterClrMapping/>
  </p:clrMapOvr>
  <p:transition advTm="4868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878" y="285728"/>
            <a:ext cx="2288304" cy="3051073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82836" y="285728"/>
            <a:ext cx="2303874" cy="3071833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24251"/>
            <a:ext cx="2286015" cy="3048021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571876"/>
            <a:ext cx="2286016" cy="3048021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500438"/>
            <a:ext cx="2357454" cy="3143272"/>
          </a:xfrm>
          <a:prstGeom prst="rect">
            <a:avLst/>
          </a:prstGeom>
        </p:spPr>
      </p:pic>
      <p:pic>
        <p:nvPicPr>
          <p:cNvPr id="8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58938"/>
            <a:ext cx="2357454" cy="3143272"/>
          </a:xfrm>
          <a:prstGeom prst="rect">
            <a:avLst/>
          </a:prstGeom>
        </p:spPr>
      </p:pic>
    </p:spTree>
  </p:cSld>
  <p:clrMapOvr>
    <a:masterClrMapping/>
  </p:clrMapOvr>
  <p:transition advTm="5226"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15430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878" y="285728"/>
            <a:ext cx="2288304" cy="3051072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82836" y="285728"/>
            <a:ext cx="2303874" cy="3071832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24251"/>
            <a:ext cx="2286015" cy="3048020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571876"/>
            <a:ext cx="2286015" cy="3048021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500438"/>
            <a:ext cx="2357454" cy="3143272"/>
          </a:xfrm>
          <a:prstGeom prst="rect">
            <a:avLst/>
          </a:prstGeom>
        </p:spPr>
      </p:pic>
      <p:pic>
        <p:nvPicPr>
          <p:cNvPr id="8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58938"/>
            <a:ext cx="2357454" cy="3143272"/>
          </a:xfrm>
          <a:prstGeom prst="rect">
            <a:avLst/>
          </a:prstGeom>
        </p:spPr>
      </p:pic>
    </p:spTree>
  </p:cSld>
  <p:clrMapOvr>
    <a:masterClrMapping/>
  </p:clrMapOvr>
  <p:transition advTm="4711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15430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878" y="285728"/>
            <a:ext cx="2288304" cy="3051072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82836" y="285728"/>
            <a:ext cx="2303874" cy="3071832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24251"/>
            <a:ext cx="2286015" cy="3048020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571876"/>
            <a:ext cx="2286015" cy="3048020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500438"/>
            <a:ext cx="2357454" cy="3143272"/>
          </a:xfrm>
          <a:prstGeom prst="rect">
            <a:avLst/>
          </a:prstGeom>
        </p:spPr>
      </p:pic>
      <p:pic>
        <p:nvPicPr>
          <p:cNvPr id="8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58938"/>
            <a:ext cx="2357454" cy="3143272"/>
          </a:xfrm>
          <a:prstGeom prst="rect">
            <a:avLst/>
          </a:prstGeom>
        </p:spPr>
      </p:pic>
    </p:spTree>
  </p:cSld>
  <p:clrMapOvr>
    <a:masterClrMapping/>
  </p:clrMapOvr>
  <p:transition advTm="5398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15430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878" y="285728"/>
            <a:ext cx="2288304" cy="3051072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82836" y="285728"/>
            <a:ext cx="2303874" cy="3071832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524251"/>
            <a:ext cx="2286015" cy="3048020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4" y="3571876"/>
            <a:ext cx="2286015" cy="3048020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7777" y="3500438"/>
            <a:ext cx="2026164" cy="3143272"/>
          </a:xfrm>
          <a:prstGeom prst="rect">
            <a:avLst/>
          </a:prstGeom>
        </p:spPr>
      </p:pic>
      <p:pic>
        <p:nvPicPr>
          <p:cNvPr id="8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58938"/>
            <a:ext cx="2357454" cy="3143272"/>
          </a:xfrm>
          <a:prstGeom prst="rect">
            <a:avLst/>
          </a:prstGeom>
        </p:spPr>
      </p:pic>
    </p:spTree>
  </p:cSld>
  <p:clrMapOvr>
    <a:masterClrMapping/>
  </p:clrMapOvr>
  <p:transition advTm="5054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15430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3619493" cy="2714620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95747" y="214290"/>
            <a:ext cx="3619526" cy="2714644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929066"/>
            <a:ext cx="2540016" cy="1905012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3857628"/>
            <a:ext cx="2571767" cy="1928825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500438"/>
            <a:ext cx="2026164" cy="2701552"/>
          </a:xfrm>
          <a:prstGeom prst="rect">
            <a:avLst/>
          </a:prstGeom>
        </p:spPr>
      </p:pic>
    </p:spTree>
  </p:cSld>
  <p:clrMapOvr>
    <a:masterClrMapping/>
  </p:clrMapOvr>
  <p:transition advTm="5023">
    <p:cut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1543032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2035965" cy="2714620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143240" y="285728"/>
            <a:ext cx="2035983" cy="2714644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42" y="3500438"/>
            <a:ext cx="2303876" cy="3071834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3500438"/>
            <a:ext cx="2303856" cy="3071810"/>
          </a:xfrm>
          <a:prstGeom prst="rect">
            <a:avLst/>
          </a:prstGeom>
        </p:spPr>
      </p:pic>
      <p:pic>
        <p:nvPicPr>
          <p:cNvPr id="11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57166"/>
            <a:ext cx="2026164" cy="2701552"/>
          </a:xfrm>
          <a:prstGeom prst="rect">
            <a:avLst/>
          </a:prstGeom>
        </p:spPr>
      </p:pic>
      <p:pic>
        <p:nvPicPr>
          <p:cNvPr id="12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6" y="3429000"/>
            <a:ext cx="2357454" cy="3143272"/>
          </a:xfrm>
          <a:prstGeom prst="rect">
            <a:avLst/>
          </a:prstGeom>
        </p:spPr>
      </p:pic>
    </p:spTree>
  </p:cSld>
  <p:clrMapOvr>
    <a:masterClrMapping/>
  </p:clrMapOvr>
  <p:transition advTm="5273"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До свидания, наши звездочки!</a:t>
            </a:r>
            <a:br>
              <a:rPr lang="ru-RU" sz="2800" dirty="0" smtClean="0"/>
            </a:br>
            <a:r>
              <a:rPr lang="ru-RU" sz="2800" dirty="0" smtClean="0"/>
              <a:t> В Добрый путь!</a:t>
            </a:r>
            <a:endParaRPr lang="ru-RU" sz="2800" dirty="0"/>
          </a:p>
        </p:txBody>
      </p:sp>
      <p:pic>
        <p:nvPicPr>
          <p:cNvPr id="5" name="Содержимое 4" descr="20220506_10542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42778"/>
            <a:ext cx="3521075" cy="2640806"/>
          </a:xfrm>
        </p:spPr>
      </p:pic>
      <p:pic>
        <p:nvPicPr>
          <p:cNvPr id="6" name="Содержимое 5" descr="20220526_153604(0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2542778"/>
            <a:ext cx="3521075" cy="2640806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20040"/>
            <a:ext cx="6000792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Группа </a:t>
            </a:r>
            <a:r>
              <a:rPr lang="ru-RU" dirty="0" err="1" smtClean="0"/>
              <a:t>Смышленыши</a:t>
            </a:r>
            <a:endParaRPr lang="ru-RU" dirty="0"/>
          </a:p>
        </p:txBody>
      </p:sp>
      <p:pic>
        <p:nvPicPr>
          <p:cNvPr id="4" name="Содержимое 3" descr="20210525_115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643050"/>
            <a:ext cx="6462184" cy="4846638"/>
          </a:xfrm>
        </p:spPr>
      </p:pic>
    </p:spTree>
  </p:cSld>
  <p:clrMapOvr>
    <a:masterClrMapping/>
  </p:clrMapOvr>
  <p:transition advTm="3666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457200" y="2285992"/>
            <a:ext cx="3400420" cy="571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5"/>
            <a:ext cx="3663316" cy="2928958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428604"/>
            <a:ext cx="3929090" cy="2954327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3714752"/>
            <a:ext cx="3738556" cy="2803917"/>
          </a:xfrm>
          <a:prstGeom prst="rect">
            <a:avLst/>
          </a:prstGeom>
        </p:spPr>
      </p:pic>
      <p:pic>
        <p:nvPicPr>
          <p:cNvPr id="15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3714752"/>
            <a:ext cx="3714776" cy="2786082"/>
          </a:xfrm>
          <a:prstGeom prst="rect">
            <a:avLst/>
          </a:prstGeom>
        </p:spPr>
      </p:pic>
    </p:spTree>
  </p:cSld>
  <p:clrMapOvr>
    <a:masterClrMapping/>
  </p:clrMapOvr>
  <p:transition advTm="5319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285728"/>
            <a:ext cx="3877598" cy="2908199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71934" y="285728"/>
            <a:ext cx="3929090" cy="2946817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643314"/>
            <a:ext cx="3809994" cy="2803917"/>
          </a:xfrm>
          <a:prstGeom prst="rect">
            <a:avLst/>
          </a:prstGeom>
        </p:spPr>
      </p:pic>
      <p:pic>
        <p:nvPicPr>
          <p:cNvPr id="15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3656709"/>
            <a:ext cx="3643338" cy="2732503"/>
          </a:xfrm>
          <a:prstGeom prst="rect">
            <a:avLst/>
          </a:prstGeom>
        </p:spPr>
      </p:pic>
      <p:pic>
        <p:nvPicPr>
          <p:cNvPr id="7" name="Detskie_pesni_-_Usatyjj_nyan_2855731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3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8" cy="2908198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7" y="428604"/>
            <a:ext cx="3810027" cy="2857520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43314"/>
            <a:ext cx="3738556" cy="2803917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643314"/>
            <a:ext cx="3756447" cy="2817335"/>
          </a:xfrm>
          <a:prstGeom prst="rect">
            <a:avLst/>
          </a:prstGeom>
        </p:spPr>
      </p:pic>
    </p:spTree>
  </p:cSld>
  <p:clrMapOvr>
    <a:masterClrMapping/>
  </p:clrMapOvr>
  <p:transition advTm="5070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7" cy="2908198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7" y="428604"/>
            <a:ext cx="3810026" cy="2857520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643314"/>
            <a:ext cx="3738556" cy="2803917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60000">
            <a:off x="4584575" y="3470439"/>
            <a:ext cx="2322000" cy="3096000"/>
          </a:xfrm>
          <a:prstGeom prst="rect">
            <a:avLst/>
          </a:prstGeom>
        </p:spPr>
      </p:pic>
    </p:spTree>
  </p:cSld>
  <p:clrMapOvr>
    <a:masterClrMapping/>
  </p:clrMapOvr>
  <p:transition advTm="5086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7" cy="2908197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7" y="428604"/>
            <a:ext cx="3810026" cy="2857519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3738556" cy="2803917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60000">
            <a:off x="4584575" y="3470439"/>
            <a:ext cx="2322000" cy="3096000"/>
          </a:xfrm>
          <a:prstGeom prst="rect">
            <a:avLst/>
          </a:prstGeom>
        </p:spPr>
      </p:pic>
    </p:spTree>
  </p:cSld>
  <p:clrMapOvr>
    <a:masterClrMapping/>
  </p:clrMapOvr>
  <p:transition advTm="4509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6" cy="2908197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7" y="428604"/>
            <a:ext cx="3810025" cy="2857519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420000">
            <a:off x="1043644" y="3649390"/>
            <a:ext cx="2211493" cy="2948658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60000">
            <a:off x="4798888" y="3541877"/>
            <a:ext cx="2322000" cy="3096000"/>
          </a:xfrm>
          <a:prstGeom prst="rect">
            <a:avLst/>
          </a:prstGeom>
        </p:spPr>
      </p:pic>
    </p:spTree>
  </p:cSld>
  <p:clrMapOvr>
    <a:masterClrMapping/>
  </p:clrMapOvr>
  <p:transition advTm="4961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214554"/>
            <a:ext cx="2471726" cy="7143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Содержимое 8" descr="20210916_09414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428604"/>
            <a:ext cx="3877596" cy="2908197"/>
          </a:xfrm>
        </p:spPr>
      </p:pic>
      <p:pic>
        <p:nvPicPr>
          <p:cNvPr id="10" name="Содержимое 9" descr="20211028_1012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0997" y="428604"/>
            <a:ext cx="3810025" cy="2857518"/>
          </a:xfrm>
        </p:spPr>
      </p:pic>
      <p:pic>
        <p:nvPicPr>
          <p:cNvPr id="14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786190"/>
            <a:ext cx="3714776" cy="2786082"/>
          </a:xfrm>
          <a:prstGeom prst="rect">
            <a:avLst/>
          </a:prstGeom>
        </p:spPr>
      </p:pic>
      <p:pic>
        <p:nvPicPr>
          <p:cNvPr id="7" name="Содержимое 3" descr="blue-concrete-wall-textures-for-background_74190-7757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786190"/>
            <a:ext cx="3746404" cy="2809803"/>
          </a:xfrm>
          <a:prstGeom prst="rect">
            <a:avLst/>
          </a:prstGeom>
        </p:spPr>
      </p:pic>
    </p:spTree>
  </p:cSld>
  <p:clrMapOvr>
    <a:masterClrMapping/>
  </p:clrMapOvr>
  <p:transition advTm="5038">
    <p:blind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131</TotalTime>
  <Words>14</Words>
  <Application>Microsoft Office PowerPoint</Application>
  <PresentationFormat>Экран (4:3)</PresentationFormat>
  <Paragraphs>4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Как мы прожили год.</vt:lpstr>
      <vt:lpstr>Группа Смышленыши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До свидания, наши звездочки!  В Добрый путь!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прожили год.</dc:title>
  <dc:creator>hp</dc:creator>
  <cp:lastModifiedBy>hp</cp:lastModifiedBy>
  <cp:revision>18</cp:revision>
  <dcterms:created xsi:type="dcterms:W3CDTF">2022-05-18T14:30:18Z</dcterms:created>
  <dcterms:modified xsi:type="dcterms:W3CDTF">2022-05-27T11:54:26Z</dcterms:modified>
</cp:coreProperties>
</file>