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4" r:id="rId16"/>
    <p:sldId id="277" r:id="rId17"/>
    <p:sldId id="278" r:id="rId18"/>
    <p:sldId id="276" r:id="rId19"/>
    <p:sldId id="272" r:id="rId20"/>
    <p:sldId id="273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50" autoAdjust="0"/>
    <p:restoredTop sz="94633" autoAdjust="0"/>
  </p:normalViewPr>
  <p:slideViewPr>
    <p:cSldViewPr>
      <p:cViewPr varScale="1">
        <p:scale>
          <a:sx n="86" d="100"/>
          <a:sy n="86" d="100"/>
        </p:scale>
        <p:origin x="-15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F2B5-8354-4D08-8F5F-5BFFC7D61EDD}" type="datetimeFigureOut">
              <a:rPr lang="ru-RU" smtClean="0"/>
              <a:pPr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2F-7DC5-4F24-AB55-1EC8236EDE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F2B5-8354-4D08-8F5F-5BFFC7D61EDD}" type="datetimeFigureOut">
              <a:rPr lang="ru-RU" smtClean="0"/>
              <a:pPr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2F-7DC5-4F24-AB55-1EC8236EDE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F2B5-8354-4D08-8F5F-5BFFC7D61EDD}" type="datetimeFigureOut">
              <a:rPr lang="ru-RU" smtClean="0"/>
              <a:pPr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2F-7DC5-4F24-AB55-1EC8236EDE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F2B5-8354-4D08-8F5F-5BFFC7D61EDD}" type="datetimeFigureOut">
              <a:rPr lang="ru-RU" smtClean="0"/>
              <a:pPr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2F-7DC5-4F24-AB55-1EC8236EDE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F2B5-8354-4D08-8F5F-5BFFC7D61EDD}" type="datetimeFigureOut">
              <a:rPr lang="ru-RU" smtClean="0"/>
              <a:pPr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2F-7DC5-4F24-AB55-1EC8236EDE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F2B5-8354-4D08-8F5F-5BFFC7D61EDD}" type="datetimeFigureOut">
              <a:rPr lang="ru-RU" smtClean="0"/>
              <a:pPr/>
              <a:t>05.10.2023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2F-7DC5-4F24-AB55-1EC8236EDE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F2B5-8354-4D08-8F5F-5BFFC7D61EDD}" type="datetimeFigureOut">
              <a:rPr lang="ru-RU" smtClean="0"/>
              <a:pPr/>
              <a:t>05.10.2023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2F-7DC5-4F24-AB55-1EC8236EDE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F2B5-8354-4D08-8F5F-5BFFC7D61EDD}" type="datetimeFigureOut">
              <a:rPr lang="ru-RU" smtClean="0"/>
              <a:pPr/>
              <a:t>05.10.2023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2F-7DC5-4F24-AB55-1EC8236EDE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F2B5-8354-4D08-8F5F-5BFFC7D61EDD}" type="datetimeFigureOut">
              <a:rPr lang="ru-RU" smtClean="0"/>
              <a:pPr/>
              <a:t>05.10.2023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2F-7DC5-4F24-AB55-1EC8236EDE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F2B5-8354-4D08-8F5F-5BFFC7D61EDD}" type="datetimeFigureOut">
              <a:rPr lang="ru-RU" smtClean="0"/>
              <a:pPr/>
              <a:t>05.10.2023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2F-7DC5-4F24-AB55-1EC8236EDE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F2B5-8354-4D08-8F5F-5BFFC7D61EDD}" type="datetimeFigureOut">
              <a:rPr lang="ru-RU" smtClean="0"/>
              <a:pPr/>
              <a:t>05.10.2023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9F2F-7DC5-4F24-AB55-1EC8236EDE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EF2B5-8354-4D08-8F5F-5BFFC7D61EDD}" type="datetimeFigureOut">
              <a:rPr lang="ru-RU" smtClean="0"/>
              <a:pPr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F9F2F-7DC5-4F24-AB55-1EC8236EDE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077;&#1089;&#1103;\Desktop\Usatyj_nyan_Remix_-_Usatyj_nyan_Remix_(iPlayer.f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077;&#1089;&#1103;\Desktop\Usatyj_nyan_Remix_-_Usatyj_nyan_Remix_(iPlayer.fm)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6660232" cy="381642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Comic Sans MS" pitchFamily="66" charset="0"/>
              </a:rPr>
              <a:t>Наша группа </a:t>
            </a:r>
            <a:r>
              <a:rPr lang="ru-RU" sz="5400" b="1" dirty="0" err="1" smtClean="0">
                <a:solidFill>
                  <a:srgbClr val="0070C0"/>
                </a:solidFill>
                <a:latin typeface="Comic Sans MS" pitchFamily="66" charset="0"/>
              </a:rPr>
              <a:t>Смышленыши</a:t>
            </a:r>
            <a:r>
              <a:rPr lang="ru-RU" sz="5400" b="1" dirty="0" smtClean="0">
                <a:solidFill>
                  <a:srgbClr val="0070C0"/>
                </a:solidFill>
                <a:latin typeface="Comic Sans MS" pitchFamily="66" charset="0"/>
              </a:rPr>
              <a:t>!</a:t>
            </a:r>
            <a:endParaRPr lang="ru-RU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Usatyj_nyan_Remix_-_Usatyj_nyan_Remix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Образовательная деятельность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7620" y="1500174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 r="13099" b="3168"/>
          <a:stretch>
            <a:fillRect/>
          </a:stretch>
        </p:blipFill>
        <p:spPr bwMode="auto">
          <a:xfrm>
            <a:off x="285720" y="3929066"/>
            <a:ext cx="2058022" cy="266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 l="6379" t="11164" r="10687"/>
          <a:stretch>
            <a:fillRect/>
          </a:stretch>
        </p:blipFill>
        <p:spPr bwMode="auto">
          <a:xfrm>
            <a:off x="7000892" y="1500174"/>
            <a:ext cx="1867850" cy="28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285860"/>
            <a:ext cx="3303818" cy="247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500298" y="4000504"/>
            <a:ext cx="3235800" cy="242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929322" y="4500570"/>
            <a:ext cx="2759547" cy="206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79208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Художественное творчество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836712"/>
            <a:ext cx="4680520" cy="27649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Очень любим мы лепить,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Рисовать и красить!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Так стараемся друзья,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Что порой отмыть нельзя.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882902"/>
            <a:ext cx="4149104" cy="29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4392488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 r="24072" b="10565"/>
          <a:stretch>
            <a:fillRect/>
          </a:stretch>
        </p:blipFill>
        <p:spPr bwMode="auto">
          <a:xfrm>
            <a:off x="5643570" y="714356"/>
            <a:ext cx="2000264" cy="321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17024" cy="864096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Comic Sans MS" pitchFamily="66" charset="0"/>
              </a:rPr>
              <a:t>Конструктивная деятельность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b="13954"/>
          <a:stretch>
            <a:fillRect/>
          </a:stretch>
        </p:blipFill>
        <p:spPr bwMode="auto">
          <a:xfrm>
            <a:off x="1357290" y="785794"/>
            <a:ext cx="393479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 b="5654"/>
          <a:stretch>
            <a:fillRect/>
          </a:stretch>
        </p:blipFill>
        <p:spPr bwMode="auto">
          <a:xfrm>
            <a:off x="1428728" y="3500438"/>
            <a:ext cx="257176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573016"/>
            <a:ext cx="3215850" cy="235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9000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Игры с дидактическим материалом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t="17749" b="7706"/>
          <a:stretch>
            <a:fillRect/>
          </a:stretch>
        </p:blipFill>
        <p:spPr bwMode="auto">
          <a:xfrm>
            <a:off x="4071934" y="928670"/>
            <a:ext cx="417646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 b="12500"/>
          <a:stretch>
            <a:fillRect/>
          </a:stretch>
        </p:blipFill>
        <p:spPr bwMode="auto">
          <a:xfrm>
            <a:off x="1000100" y="3714752"/>
            <a:ext cx="3929090" cy="270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 l="3419" t="6751" r="12810"/>
          <a:stretch>
            <a:fillRect/>
          </a:stretch>
        </p:blipFill>
        <p:spPr bwMode="auto">
          <a:xfrm>
            <a:off x="5023513" y="3356992"/>
            <a:ext cx="3868967" cy="3272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/>
          <a:srcRect r="4841" b="6678"/>
          <a:stretch>
            <a:fillRect/>
          </a:stretch>
        </p:blipFill>
        <p:spPr bwMode="auto">
          <a:xfrm>
            <a:off x="1357290" y="928670"/>
            <a:ext cx="2605398" cy="280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357562"/>
            <a:ext cx="2515150" cy="303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Comic Sans MS" pitchFamily="66" charset="0"/>
              </a:rPr>
              <a:t>Игровая деятельность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620689"/>
            <a:ext cx="2132880" cy="2736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785794"/>
            <a:ext cx="250033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/>
          <a:srcRect t="19774"/>
          <a:stretch>
            <a:fillRect/>
          </a:stretch>
        </p:blipFill>
        <p:spPr bwMode="auto">
          <a:xfrm>
            <a:off x="3500430" y="857232"/>
            <a:ext cx="2147700" cy="24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3600400" cy="270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 r="8822" b="7317"/>
          <a:stretch>
            <a:fillRect/>
          </a:stretch>
        </p:blipFill>
        <p:spPr bwMode="auto">
          <a:xfrm>
            <a:off x="785786" y="3786190"/>
            <a:ext cx="3430164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785794"/>
            <a:ext cx="3429024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 t="9367"/>
          <a:stretch>
            <a:fillRect/>
          </a:stretch>
        </p:blipFill>
        <p:spPr bwMode="auto">
          <a:xfrm>
            <a:off x="1214414" y="785794"/>
            <a:ext cx="2675696" cy="2786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Comic Sans MS" pitchFamily="66" charset="0"/>
              </a:rPr>
              <a:t>Помощь другу</a:t>
            </a:r>
          </a:p>
        </p:txBody>
      </p:sp>
    </p:spTree>
  </p:cSld>
  <p:clrMapOvr>
    <a:masterClrMapping/>
  </p:clrMapOvr>
  <p:transition advClick="0" advTm="8000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7780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«Читаем книги»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876"/>
            <a:ext cx="3425034" cy="2881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 t="10725" b="5619"/>
          <a:stretch>
            <a:fillRect/>
          </a:stretch>
        </p:blipFill>
        <p:spPr bwMode="auto">
          <a:xfrm>
            <a:off x="571472" y="857232"/>
            <a:ext cx="384842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764704"/>
            <a:ext cx="381756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643314"/>
            <a:ext cx="396329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 t="9672"/>
          <a:stretch>
            <a:fillRect/>
          </a:stretch>
        </p:blipFill>
        <p:spPr bwMode="auto">
          <a:xfrm>
            <a:off x="3275856" y="620688"/>
            <a:ext cx="2664296" cy="33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Обожаем перевоплощаться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 l="7478" t="8566"/>
          <a:stretch>
            <a:fillRect/>
          </a:stretch>
        </p:blipFill>
        <p:spPr bwMode="auto">
          <a:xfrm>
            <a:off x="6156176" y="692696"/>
            <a:ext cx="267260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 r="11581"/>
          <a:stretch>
            <a:fillRect/>
          </a:stretch>
        </p:blipFill>
        <p:spPr bwMode="auto">
          <a:xfrm>
            <a:off x="467544" y="692696"/>
            <a:ext cx="259228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1" y="3212976"/>
            <a:ext cx="238025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/>
          <a:srcRect t="11628" r="25762" b="4651"/>
          <a:stretch>
            <a:fillRect/>
          </a:stretch>
        </p:blipFill>
        <p:spPr bwMode="auto">
          <a:xfrm>
            <a:off x="4932040" y="3212976"/>
            <a:ext cx="242604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 l="2353" t="9804" r="3527"/>
          <a:stretch>
            <a:fillRect/>
          </a:stretch>
        </p:blipFill>
        <p:spPr bwMode="auto">
          <a:xfrm>
            <a:off x="3995936" y="332656"/>
            <a:ext cx="302433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 t="8778" r="11053"/>
          <a:stretch>
            <a:fillRect/>
          </a:stretch>
        </p:blipFill>
        <p:spPr bwMode="auto">
          <a:xfrm>
            <a:off x="179512" y="404664"/>
            <a:ext cx="2952328" cy="374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 t="14258"/>
          <a:stretch>
            <a:fillRect/>
          </a:stretch>
        </p:blipFill>
        <p:spPr bwMode="auto">
          <a:xfrm>
            <a:off x="1979712" y="3212975"/>
            <a:ext cx="3168352" cy="3384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 l="11932" t="13248" r="19888" b="-1019"/>
          <a:stretch>
            <a:fillRect/>
          </a:stretch>
        </p:blipFill>
        <p:spPr bwMode="auto">
          <a:xfrm>
            <a:off x="5796136" y="2852936"/>
            <a:ext cx="2919268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FF0000"/>
                </a:solidFill>
                <a:latin typeface="Comic Sans MS" pitchFamily="66" charset="0"/>
              </a:rPr>
              <a:t>Любим обниматься</a:t>
            </a:r>
          </a:p>
        </p:txBody>
      </p:sp>
    </p:spTree>
  </p:cSld>
  <p:clrMapOvr>
    <a:masterClrMapping/>
  </p:clrMapOvr>
  <p:transition advClick="0" advTm="8000"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3000" r="-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 l="13883" t="1822" r="13617"/>
          <a:stretch>
            <a:fillRect/>
          </a:stretch>
        </p:blipFill>
        <p:spPr bwMode="auto">
          <a:xfrm>
            <a:off x="5724128" y="3225137"/>
            <a:ext cx="3168352" cy="363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 t="15536" b="9373"/>
          <a:stretch>
            <a:fillRect/>
          </a:stretch>
        </p:blipFill>
        <p:spPr bwMode="auto">
          <a:xfrm>
            <a:off x="1142976" y="4149080"/>
            <a:ext cx="42211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 r="6250" b="2111"/>
          <a:stretch>
            <a:fillRect/>
          </a:stretch>
        </p:blipFill>
        <p:spPr bwMode="auto">
          <a:xfrm>
            <a:off x="142844" y="620688"/>
            <a:ext cx="4572032" cy="3517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71480"/>
            <a:ext cx="39604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Comic Sans MS" pitchFamily="66" charset="0"/>
              </a:rPr>
              <a:t>Прогулка</a:t>
            </a:r>
          </a:p>
        </p:txBody>
      </p:sp>
    </p:spTree>
  </p:cSld>
  <p:clrMapOvr>
    <a:masterClrMapping/>
  </p:clrMapOvr>
  <p:transition advClick="0" advTm="8000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6660232" cy="3816424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Comic Sans MS" pitchFamily="66" charset="0"/>
              </a:rPr>
              <a:t>Мы расскажем вам о том: как мы в садике своём – очень весело живём!</a:t>
            </a:r>
          </a:p>
        </p:txBody>
      </p:sp>
      <p:pic>
        <p:nvPicPr>
          <p:cNvPr id="5" name="Usatyj_nyan_Remix_-_Usatyj_nyan_Remix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00042"/>
            <a:ext cx="2568348" cy="3650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 t="7323"/>
          <a:stretch>
            <a:fillRect/>
          </a:stretch>
        </p:blipFill>
        <p:spPr bwMode="auto">
          <a:xfrm>
            <a:off x="179512" y="3286124"/>
            <a:ext cx="2949792" cy="335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2045" y="3645024"/>
            <a:ext cx="3711723" cy="297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 r="9998"/>
          <a:stretch>
            <a:fillRect/>
          </a:stretch>
        </p:blipFill>
        <p:spPr bwMode="auto">
          <a:xfrm>
            <a:off x="2071670" y="357166"/>
            <a:ext cx="3571900" cy="295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642096" cy="1296144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внимание!!!</a:t>
            </a:r>
            <a:endParaRPr lang="ru-RU" sz="4400" dirty="0"/>
          </a:p>
        </p:txBody>
      </p:sp>
      <p:pic>
        <p:nvPicPr>
          <p:cNvPr id="4" name="Picture 8" descr="http://rubizhne-school2.edukit.lg.ua/files2/images/1-a/novogodniy_buket/5.gif?size=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017148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96952"/>
            <a:ext cx="4464496" cy="328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352928" cy="938585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Утренняя гимнастика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4283968" cy="172819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Малыши крепыши вышли на зарядку, малыши крепыши делают зарядку!</a:t>
            </a:r>
          </a:p>
        </p:txBody>
      </p:sp>
      <p:pic>
        <p:nvPicPr>
          <p:cNvPr id="6" name="Рисунок 5" descr="image (1)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4425" t="15719" r="12420" b="6122"/>
          <a:stretch>
            <a:fillRect/>
          </a:stretch>
        </p:blipFill>
        <p:spPr>
          <a:xfrm>
            <a:off x="4499992" y="3375879"/>
            <a:ext cx="4464496" cy="3293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rcRect t="7081" r="873" b="10313"/>
          <a:stretch>
            <a:fillRect/>
          </a:stretch>
        </p:blipFill>
        <p:spPr>
          <a:xfrm>
            <a:off x="4644008" y="764703"/>
            <a:ext cx="4248472" cy="265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8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7704856" cy="19168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Мы веселые ребята, Любим бегать и играть.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Ну попробуй нас догнать!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6071" b="20000"/>
          <a:stretch>
            <a:fillRect/>
          </a:stretch>
        </p:blipFill>
        <p:spPr bwMode="auto">
          <a:xfrm>
            <a:off x="323528" y="1772816"/>
            <a:ext cx="3988729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4991" y="4293096"/>
            <a:ext cx="3600400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772816"/>
            <a:ext cx="388843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286124"/>
            <a:ext cx="2645486" cy="3375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18785" r="24861"/>
          <a:stretch>
            <a:fillRect/>
          </a:stretch>
        </p:blipFill>
        <p:spPr bwMode="auto">
          <a:xfrm>
            <a:off x="785786" y="3286124"/>
            <a:ext cx="1785950" cy="3386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 l="6994" t="8824" b="10294"/>
          <a:stretch>
            <a:fillRect/>
          </a:stretch>
        </p:blipFill>
        <p:spPr bwMode="auto">
          <a:xfrm>
            <a:off x="5929322" y="3286124"/>
            <a:ext cx="2857520" cy="332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1108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Ходьба по массажным дорожкам «Здоровье»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214282" y="1071546"/>
            <a:ext cx="4283968" cy="1944216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C000"/>
                </a:solidFill>
                <a:effectLst/>
                <a:latin typeface="Comic Sans MS" pitchFamily="66" charset="0"/>
                <a:ea typeface="+mj-ea"/>
                <a:cs typeface="+mj-cs"/>
              </a:rPr>
              <a:t>Мы ходим по дорожке, пощекочем свои ножки!</a:t>
            </a:r>
          </a:p>
        </p:txBody>
      </p:sp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62068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Физическое развитие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620688"/>
            <a:ext cx="4932040" cy="26208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С физкультурою дружить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Чтоб здоровым, сильным быть.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Прыгать, ползать, мяч катать 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И мешочки вдаль кидать.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2591" r="14286" b="4118"/>
          <a:stretch>
            <a:fillRect/>
          </a:stretch>
        </p:blipFill>
        <p:spPr bwMode="auto">
          <a:xfrm>
            <a:off x="251520" y="764704"/>
            <a:ext cx="388843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29000"/>
            <a:ext cx="403244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429000"/>
            <a:ext cx="3240360" cy="319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7500" b="5000"/>
          <a:stretch>
            <a:fillRect/>
          </a:stretch>
        </p:blipFill>
        <p:spPr bwMode="auto">
          <a:xfrm>
            <a:off x="4427984" y="3573016"/>
            <a:ext cx="453650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2068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Культурно-гигиенические навыки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7547" t="4343" r="9434" b="10243"/>
          <a:stretch>
            <a:fillRect/>
          </a:stretch>
        </p:blipFill>
        <p:spPr bwMode="auto">
          <a:xfrm>
            <a:off x="251520" y="2636912"/>
            <a:ext cx="3096344" cy="3669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4061" r="5577" b="5458"/>
          <a:stretch>
            <a:fillRect/>
          </a:stretch>
        </p:blipFill>
        <p:spPr bwMode="auto">
          <a:xfrm>
            <a:off x="3717596" y="692696"/>
            <a:ext cx="3869047" cy="341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23528" y="764704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Ой, лады, лады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Не боимся мы воды.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Чисто умываемся – маме улыбаемся!</a:t>
            </a:r>
          </a:p>
        </p:txBody>
      </p:sp>
    </p:spTree>
  </p:cSld>
  <p:clrMapOvr>
    <a:masterClrMapping/>
  </p:clrMapOvr>
  <p:transition advClick="0" advTm="8000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525" t="13131" b="14651"/>
          <a:stretch>
            <a:fillRect/>
          </a:stretch>
        </p:blipFill>
        <p:spPr bwMode="auto">
          <a:xfrm>
            <a:off x="2928926" y="2571744"/>
            <a:ext cx="2951188" cy="250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224136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800" b="1" i="1" dirty="0">
                <a:solidFill>
                  <a:srgbClr val="002060"/>
                </a:solidFill>
                <a:latin typeface="Comic Sans MS" pitchFamily="66" charset="0"/>
              </a:rPr>
              <a:t>Не все умели кушать ложкой, но подросли с годок – немножко, Теперь смотрите – </a:t>
            </a:r>
            <a:r>
              <a:rPr lang="ru-RU" sz="2800" b="1" i="1" dirty="0" err="1">
                <a:solidFill>
                  <a:srgbClr val="002060"/>
                </a:solidFill>
                <a:latin typeface="Comic Sans MS" pitchFamily="66" charset="0"/>
              </a:rPr>
              <a:t>ка</a:t>
            </a:r>
            <a:r>
              <a:rPr lang="ru-RU" sz="2800" b="1" i="1" dirty="0">
                <a:solidFill>
                  <a:srgbClr val="002060"/>
                </a:solidFill>
                <a:latin typeface="Comic Sans MS" pitchFamily="66" charset="0"/>
              </a:rPr>
              <a:t> скорее кушать сами мы умеем!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t="15385"/>
          <a:stretch>
            <a:fillRect/>
          </a:stretch>
        </p:blipFill>
        <p:spPr bwMode="auto">
          <a:xfrm>
            <a:off x="857224" y="3929066"/>
            <a:ext cx="2176770" cy="2239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4520" t="12143" r="1694" b="13977"/>
          <a:stretch>
            <a:fillRect/>
          </a:stretch>
        </p:blipFill>
        <p:spPr bwMode="auto">
          <a:xfrm>
            <a:off x="5786446" y="1428736"/>
            <a:ext cx="264320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5000" t="4198" b="5322"/>
          <a:stretch>
            <a:fillRect/>
          </a:stretch>
        </p:blipFill>
        <p:spPr bwMode="auto">
          <a:xfrm>
            <a:off x="1071538" y="3929066"/>
            <a:ext cx="3429024" cy="2382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>Навыки самообслуживания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20624" b="15163"/>
          <a:stretch>
            <a:fillRect/>
          </a:stretch>
        </p:blipFill>
        <p:spPr bwMode="auto">
          <a:xfrm>
            <a:off x="1071538" y="785794"/>
            <a:ext cx="350217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l="13696" r="2414" b="21429"/>
          <a:stretch>
            <a:fillRect/>
          </a:stretch>
        </p:blipFill>
        <p:spPr bwMode="auto">
          <a:xfrm>
            <a:off x="5357818" y="3929066"/>
            <a:ext cx="3034596" cy="214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9" y="764704"/>
            <a:ext cx="2711223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173</Words>
  <Application>Microsoft Office PowerPoint</Application>
  <PresentationFormat>Экран (4:3)</PresentationFormat>
  <Paragraphs>34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Наша группа Смышленыши!</vt:lpstr>
      <vt:lpstr>Мы расскажем вам о том: как мы в садике своём – очень весело живём!</vt:lpstr>
      <vt:lpstr>Утренняя гимнастика</vt:lpstr>
      <vt:lpstr>Слайд 4</vt:lpstr>
      <vt:lpstr>Слайд 5</vt:lpstr>
      <vt:lpstr>Физическое развитие</vt:lpstr>
      <vt:lpstr>Культурно-гигиенические навыки</vt:lpstr>
      <vt:lpstr>Не все умели кушать ложкой, но подросли с годок – немножко, Теперь смотрите – ка скорее кушать сами мы умеем!</vt:lpstr>
      <vt:lpstr>Навыки самообслуживания</vt:lpstr>
      <vt:lpstr>Образовательная деятельность</vt:lpstr>
      <vt:lpstr>Художественное творчество</vt:lpstr>
      <vt:lpstr>Конструктивная деятельность</vt:lpstr>
      <vt:lpstr>Игры с дидактическим материалом</vt:lpstr>
      <vt:lpstr>Игровая деятельность</vt:lpstr>
      <vt:lpstr>Помощь другу</vt:lpstr>
      <vt:lpstr>«Читаем книги»</vt:lpstr>
      <vt:lpstr>Обожаем перевоплощаться</vt:lpstr>
      <vt:lpstr>Любим обниматься</vt:lpstr>
      <vt:lpstr>Прогулка</vt:lpstr>
      <vt:lpstr>Слайд 20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расскажем вам о том: как мы в садике своём – очень весело живём!</dc:title>
  <dc:creator>Олеся</dc:creator>
  <cp:lastModifiedBy>hp</cp:lastModifiedBy>
  <cp:revision>19</cp:revision>
  <dcterms:created xsi:type="dcterms:W3CDTF">2017-05-06T11:09:59Z</dcterms:created>
  <dcterms:modified xsi:type="dcterms:W3CDTF">2023-10-05T11:24:18Z</dcterms:modified>
</cp:coreProperties>
</file>