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7"/>
  </p:notesMasterIdLst>
  <p:sldIdLst>
    <p:sldId id="256" r:id="rId2"/>
    <p:sldId id="308" r:id="rId3"/>
    <p:sldId id="305" r:id="rId4"/>
    <p:sldId id="293" r:id="rId5"/>
    <p:sldId id="294" r:id="rId6"/>
    <p:sldId id="295" r:id="rId7"/>
    <p:sldId id="296" r:id="rId8"/>
    <p:sldId id="297" r:id="rId9"/>
    <p:sldId id="298" r:id="rId10"/>
    <p:sldId id="257" r:id="rId11"/>
    <p:sldId id="258" r:id="rId12"/>
    <p:sldId id="285" r:id="rId13"/>
    <p:sldId id="260" r:id="rId14"/>
    <p:sldId id="261" r:id="rId15"/>
    <p:sldId id="262" r:id="rId16"/>
    <p:sldId id="321" r:id="rId17"/>
    <p:sldId id="264" r:id="rId18"/>
    <p:sldId id="322" r:id="rId19"/>
    <p:sldId id="265" r:id="rId20"/>
    <p:sldId id="302" r:id="rId21"/>
    <p:sldId id="310" r:id="rId22"/>
    <p:sldId id="316" r:id="rId23"/>
    <p:sldId id="317" r:id="rId24"/>
    <p:sldId id="267" r:id="rId25"/>
    <p:sldId id="309" r:id="rId26"/>
    <p:sldId id="311" r:id="rId27"/>
    <p:sldId id="312" r:id="rId28"/>
    <p:sldId id="324" r:id="rId29"/>
    <p:sldId id="314" r:id="rId30"/>
    <p:sldId id="313" r:id="rId31"/>
    <p:sldId id="323" r:id="rId32"/>
    <p:sldId id="315" r:id="rId33"/>
    <p:sldId id="318" r:id="rId34"/>
    <p:sldId id="319" r:id="rId35"/>
    <p:sldId id="320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16E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413" autoAdjust="0"/>
    <p:restoredTop sz="81883" autoAdjust="0"/>
  </p:normalViewPr>
  <p:slideViewPr>
    <p:cSldViewPr>
      <p:cViewPr varScale="1">
        <p:scale>
          <a:sx n="59" d="100"/>
          <a:sy n="59" d="100"/>
        </p:scale>
        <p:origin x="-118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D5731-6E47-4F58-976B-66F396E4B214}" type="datetimeFigureOut">
              <a:rPr lang="ru-RU" smtClean="0"/>
              <a:pPr/>
              <a:t>04.04.2019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5AD05D-29FD-48A6-9B0F-5F8E0ABCE6E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77929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AD05D-29FD-48A6-9B0F-5F8E0ABCE6E7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4377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AD05D-29FD-48A6-9B0F-5F8E0ABCE6E7}" type="slidenum">
              <a:rPr lang="ru-RU" smtClean="0"/>
              <a:pPr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3974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AD05D-29FD-48A6-9B0F-5F8E0ABCE6E7}" type="slidenum">
              <a:rPr lang="ru-RU" smtClean="0"/>
              <a:pPr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86167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04.04.2019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8404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04.04.2019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499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04.04.2019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1044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04.04.2019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2975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04.04.2019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3884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04.04.2019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7573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04.04.2019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2112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04.04.2019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1186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04.04.2019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6163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04.04.2019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7308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04.04.2019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2217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04.04.2019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0436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36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36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jpeg"/><Relationship Id="rId11" Type="http://schemas.openxmlformats.org/officeDocument/2006/relationships/image" Target="../media/image75.jpe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214941" y="4214818"/>
            <a:ext cx="27860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/>
          </a:p>
          <a:p>
            <a:pPr algn="just"/>
            <a:r>
              <a:rPr lang="ru-RU" sz="2400" dirty="0" smtClean="0"/>
              <a:t>Выполнила:</a:t>
            </a:r>
          </a:p>
          <a:p>
            <a:pPr algn="just"/>
            <a:r>
              <a:rPr lang="ru-RU" sz="2400" dirty="0" err="1" smtClean="0"/>
              <a:t>Говорушко</a:t>
            </a:r>
            <a:r>
              <a:rPr lang="ru-RU" sz="2400" dirty="0" smtClean="0"/>
              <a:t> О.В.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08720"/>
            <a:ext cx="7772400" cy="2691731"/>
          </a:xfrm>
        </p:spPr>
        <p:txBody>
          <a:bodyPr>
            <a:normAutofit/>
          </a:bodyPr>
          <a:lstStyle/>
          <a:p>
            <a:r>
              <a:rPr lang="ru-RU" b="1" dirty="0" smtClean="0"/>
              <a:t>Проект:</a:t>
            </a:r>
            <a:br>
              <a:rPr lang="ru-RU" b="1" dirty="0" smtClean="0"/>
            </a:br>
            <a:r>
              <a:rPr lang="ru-RU" b="1" dirty="0" smtClean="0"/>
              <a:t>« Моя малая Родина» в </a:t>
            </a:r>
            <a:br>
              <a:rPr lang="ru-RU" b="1" dirty="0" smtClean="0"/>
            </a:br>
            <a:r>
              <a:rPr lang="ru-RU" b="1" dirty="0" smtClean="0"/>
              <a:t>младшей группе.</a:t>
            </a:r>
            <a:endParaRPr lang="ru-RU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4770">
        <p14:reveal/>
      </p:transition>
    </mc:Choice>
    <mc:Fallback>
      <p:transition spd="slow" advTm="47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428604"/>
            <a:ext cx="75724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/>
              <a:t>Перечень мероприятий проекта «Моя малая Родина»:</a:t>
            </a:r>
            <a:endParaRPr lang="ru-RU" sz="40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428596" y="571480"/>
            <a:ext cx="821537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 этап – подготовительный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Цель: создание условий для мотивационной и технологической готовности к совместной творческой деятельности всех участников проекта.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сбор дидактического и наглядного материала по теме проекта;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разработка дидактических игр;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разработка стратегии реализации проекта.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0" y="0"/>
            <a:ext cx="9144000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 этап – основной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«Наше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село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»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Цель: Знакомить с понятием «село», с его названием; познакомить со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значимыми местами села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 способствовать воспитанию любви к родному </a:t>
            </a:r>
            <a:r>
              <a:rPr lang="ru-RU" sz="2000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селу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Беседа «</a:t>
            </a:r>
            <a:r>
              <a:rPr lang="ru-RU" sz="2000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Село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в котором я живу».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-Сюжетно-ролевая игра «Строим дом».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Рассматривание фотографий «</a:t>
            </a:r>
            <a:r>
              <a:rPr lang="ru-RU" sz="2000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Наша д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остопримечательность-Енисей».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Консультация для родителей «Роль семьи в воспитании у детей любви к родине.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Организация дидактических игр «Кто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лишний»,«Когда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это бывает».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«Моя улица и дом»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Цель: Знакомить с понятиями «улица», «адрес», «домашний адрес»; способствовать запоминанию своего адреса; познакомить детей с названием улиц, на которых они проживают: с тем, что у каждого дома, каждой квартиры есть свой номер; воспитывать любовь, уважение к своей улице, желание облагородить ее.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Беседы с детьми «Мой адрес», «Улица, на которой я живу».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Рассматривание фотографий, слайдов с различными улицами </a:t>
            </a:r>
            <a:r>
              <a:rPr lang="ru-RU" sz="2000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села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Разработка рекомендаций для родителей по заучиванию домашнего адреса.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214282" y="0"/>
            <a:ext cx="8929718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«Транспорт нашего </a:t>
            </a:r>
            <a:r>
              <a:rPr lang="ru-RU" sz="2400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села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».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Цель: Формировать знания детей о транспорте нашего </a:t>
            </a:r>
            <a:r>
              <a:rPr lang="ru-RU" sz="2400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села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 уточнять представления о грузовых и легковых автомобилях, о пассажирском виде транспорта; знакомить детей с элементарными правилами поведения на улице, учить соблюдать их; посредством художественно-творческой деятельности развивать у детей интерес к различным видам транспорта; развивать творческие способности; формировать знания о транспортных средствах, о пассажирском виде транспорта.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Наблюдение за транспортом на улице (прогулки с родителями в выходные дни) 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Рассматривание иллюстраций с изображением разных видов транспорта.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Беседы с детьми о правилах поведения на улице.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Сюжетно-ролевая игра «Автобус».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252521" cy="6939391"/>
          </a:xfrm>
          <a:prstGeom prst="rect">
            <a:avLst/>
          </a:prstGeom>
        </p:spPr>
      </p:pic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214282" y="0"/>
            <a:ext cx="8929718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 этап – рефлексивный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Цель: оценка полученных результатов реализации проекта в соответствии с поставленной целью и ожидаемыми результатами.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Осуществление мероприятий позволит достичь следующих результатов: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Улучшение показателей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сформированности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нравственно-патриотических качеств детей младшего дошкольного возраста.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Разработаны игры, пособия, подобран материал для реализации данного проекта.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717403-2bdd65eb07172b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428596" y="857232"/>
            <a:ext cx="871540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Материально- технические условия: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Наличие нормативных документов по ФГОС;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Наличие ТСО, выход в интернет.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717403-2bdd65eb07172b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3050"/>
            <a:ext cx="7920880" cy="635670"/>
          </a:xfrm>
        </p:spPr>
        <p:txBody>
          <a:bodyPr>
            <a:noAutofit/>
          </a:bodyPr>
          <a:lstStyle/>
          <a:p>
            <a:r>
              <a:rPr lang="ru-RU" sz="3600" dirty="0" smtClean="0"/>
              <a:t>Наша Родина начинается с малого.</a:t>
            </a:r>
            <a:endParaRPr lang="ru-RU" sz="360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3068960"/>
            <a:ext cx="3600401" cy="3528392"/>
          </a:xfrm>
        </p:spPr>
      </p:pic>
      <p:sp>
        <p:nvSpPr>
          <p:cNvPr id="17" name="Текст 16"/>
          <p:cNvSpPr>
            <a:spLocks noGrp="1"/>
          </p:cNvSpPr>
          <p:nvPr>
            <p:ph type="body" sz="half" idx="2"/>
          </p:nvPr>
        </p:nvSpPr>
        <p:spPr>
          <a:xfrm>
            <a:off x="395536" y="1052737"/>
            <a:ext cx="4176465" cy="2088232"/>
          </a:xfrm>
        </p:spPr>
        <p:txBody>
          <a:bodyPr>
            <a:normAutofit/>
          </a:bodyPr>
          <a:lstStyle/>
          <a:p>
            <a:r>
              <a:rPr lang="ru-RU" sz="2400" b="1" dirty="0" err="1" smtClean="0"/>
              <a:t>Просмотор</a:t>
            </a:r>
            <a:r>
              <a:rPr lang="ru-RU" sz="2400" b="1" dirty="0" smtClean="0"/>
              <a:t> книг, чтение и разучивание  стихотворений о Родине ,природе родного края.</a:t>
            </a:r>
            <a:endParaRPr lang="ru-RU" sz="2400" b="1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1" y="980728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xmlns="" val="3677661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8946018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91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28661" y="500042"/>
            <a:ext cx="72866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</a:rPr>
              <a:t>Работа на основном этапе</a:t>
            </a:r>
            <a:endParaRPr lang="ru-RU" sz="3600" b="1" i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85786" y="1214422"/>
            <a:ext cx="71438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/>
              <a:t>Рассматривание  фотографий «Наша достопримечательность -Енисей</a:t>
            </a:r>
            <a:r>
              <a:rPr lang="ru-RU" sz="2800" i="1" dirty="0" smtClean="0"/>
              <a:t>».</a:t>
            </a:r>
            <a:endParaRPr lang="ru-R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07503" y="2348880"/>
            <a:ext cx="4464496" cy="4104456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714876" y="2348880"/>
            <a:ext cx="4321620" cy="4104456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59903" y="2501280"/>
            <a:ext cx="4464496" cy="410445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8946018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91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99592" y="0"/>
            <a:ext cx="73157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</a:rPr>
              <a:t>С чего начинается Родина?</a:t>
            </a:r>
            <a:endParaRPr lang="ru-RU" sz="3600" b="1" i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85786" y="1214422"/>
            <a:ext cx="71438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067944" y="3090664"/>
            <a:ext cx="4833128" cy="3530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908720"/>
            <a:ext cx="4536504" cy="3168352"/>
          </a:xfrm>
        </p:spPr>
      </p:pic>
    </p:spTree>
    <p:extLst>
      <p:ext uri="{BB962C8B-B14F-4D97-AF65-F5344CB8AC3E}">
        <p14:creationId xmlns:p14="http://schemas.microsoft.com/office/powerpoint/2010/main" xmlns="" val="2376962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_562cb_7a90dbc5_L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8" y="12709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27584" y="260648"/>
            <a:ext cx="74888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Конструирование «Улицы нашего</a:t>
            </a:r>
            <a:r>
              <a:rPr lang="ru-RU" sz="2800" b="1" dirty="0"/>
              <a:t> </a:t>
            </a:r>
            <a:r>
              <a:rPr lang="ru-RU" sz="2800" b="1" dirty="0" smtClean="0"/>
              <a:t>села».</a:t>
            </a:r>
            <a:endParaRPr lang="ru-RU" sz="28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35527" y="869296"/>
            <a:ext cx="4243714" cy="3279784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643438" y="869296"/>
            <a:ext cx="4393058" cy="3279784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004048" y="4293095"/>
            <a:ext cx="3456384" cy="2427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11561" y="4293095"/>
            <a:ext cx="3600400" cy="2427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14414" y="1214422"/>
            <a:ext cx="64294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/>
              <a:t>Проект во второй младшей группе «</a:t>
            </a:r>
            <a:r>
              <a:rPr lang="ru-RU" sz="4800" b="1" dirty="0" err="1" smtClean="0"/>
              <a:t>Смышленыши</a:t>
            </a:r>
            <a:r>
              <a:rPr lang="ru-RU" sz="4800" b="1" dirty="0" smtClean="0"/>
              <a:t>» </a:t>
            </a:r>
          </a:p>
          <a:p>
            <a:pPr algn="ctr"/>
            <a:r>
              <a:rPr lang="ru-RU" sz="4800" b="1" dirty="0" smtClean="0"/>
              <a:t>«Моя малая Родина»</a:t>
            </a:r>
            <a:endParaRPr lang="ru-RU" sz="4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214941" y="4214818"/>
            <a:ext cx="27860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/>
          </a:p>
          <a:p>
            <a:pPr algn="just"/>
            <a:r>
              <a:rPr lang="ru-RU" sz="2400" dirty="0" smtClean="0"/>
              <a:t>Выполнила:</a:t>
            </a:r>
          </a:p>
          <a:p>
            <a:pPr algn="just"/>
            <a:r>
              <a:rPr lang="ru-RU" sz="2400" dirty="0" err="1" smtClean="0"/>
              <a:t>Говорушко</a:t>
            </a:r>
            <a:r>
              <a:rPr lang="ru-RU" sz="2400" dirty="0" smtClean="0"/>
              <a:t> О.В.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91264" cy="1301006"/>
          </a:xfrm>
        </p:spPr>
        <p:txBody>
          <a:bodyPr/>
          <a:lstStyle/>
          <a:p>
            <a:r>
              <a:rPr lang="ru-RU" dirty="0" smtClean="0"/>
              <a:t>Наше любимое село.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142976" y="1214422"/>
            <a:ext cx="7101432" cy="531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61082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14290"/>
            <a:ext cx="54726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prstClr val="black"/>
                </a:solidFill>
              </a:rPr>
              <a:t>Лепка с элементами рисования «Картина Родины».</a:t>
            </a:r>
            <a:endParaRPr lang="ru-RU" sz="2800" b="1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156176" y="756091"/>
            <a:ext cx="288032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79512" y="3746127"/>
            <a:ext cx="3240360" cy="2988332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203848" y="2012285"/>
            <a:ext cx="3096344" cy="33234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63041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60032" y="476672"/>
            <a:ext cx="3600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prstClr val="black"/>
                </a:solidFill>
              </a:rPr>
              <a:t>Аппликация </a:t>
            </a:r>
          </a:p>
          <a:p>
            <a:r>
              <a:rPr lang="ru-RU" sz="3200" b="1" i="1" dirty="0" smtClean="0">
                <a:solidFill>
                  <a:prstClr val="black"/>
                </a:solidFill>
              </a:rPr>
              <a:t>«Разные     дома</a:t>
            </a:r>
            <a:r>
              <a:rPr lang="ru-RU" sz="2800" b="1" i="1" dirty="0" smtClean="0">
                <a:solidFill>
                  <a:prstClr val="black"/>
                </a:solidFill>
              </a:rPr>
              <a:t>».</a:t>
            </a:r>
            <a:endParaRPr lang="ru-RU" sz="2800" b="1" dirty="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8078" y="722377"/>
            <a:ext cx="4467918" cy="4218791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624238" y="2204864"/>
            <a:ext cx="4464496" cy="42991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72412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90178" y="990746"/>
            <a:ext cx="2808312" cy="3158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584335" y="3789040"/>
            <a:ext cx="3312368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008362" y="1945641"/>
            <a:ext cx="2715766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635896" y="274638"/>
            <a:ext cx="5050904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Сюжетно-ролевая игра «Автобус».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3739045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21429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prstClr val="black"/>
                </a:solidFill>
              </a:rPr>
              <a:t>Сюжетно-ролевая игра «Строим дом»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79512" y="3356992"/>
            <a:ext cx="2715766" cy="344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23528" y="848803"/>
            <a:ext cx="4032448" cy="2928724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987824" y="3821506"/>
            <a:ext cx="3312368" cy="2847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444208" y="3719760"/>
            <a:ext cx="2571750" cy="307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684413" y="848803"/>
            <a:ext cx="4104456" cy="2928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33844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179512" y="18998"/>
            <a:ext cx="432048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Оформление патриотического уголка в группе детского сада 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79513" y="2276872"/>
            <a:ext cx="4446636" cy="3672408"/>
          </a:xfrm>
          <a:prstGeom prst="rect">
            <a:avLst/>
          </a:prstGeom>
          <a:noFill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698178" y="836712"/>
            <a:ext cx="4266309" cy="5688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500034" y="207655"/>
            <a:ext cx="785818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Театральное представление. Сказка «У мишки День рождение».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14461" y="1161762"/>
            <a:ext cx="3816423" cy="2759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644008" y="1161762"/>
            <a:ext cx="3966591" cy="2771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00034" y="4077072"/>
            <a:ext cx="3730850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644008" y="4083019"/>
            <a:ext cx="3995432" cy="26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03895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500034" y="423098"/>
            <a:ext cx="78581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Дом моей мечты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463435" y="2132856"/>
            <a:ext cx="4141013" cy="4104456"/>
          </a:xfrm>
          <a:prstGeom prst="rect">
            <a:avLst/>
          </a:prstGeom>
          <a:noFill/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23528" y="1268760"/>
            <a:ext cx="3816424" cy="3600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29394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500034" y="207655"/>
            <a:ext cx="785818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Выставка фотографий «Мое любимое место в нашем селе»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68180" y="1412776"/>
            <a:ext cx="7602638" cy="53285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99926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500034" y="423098"/>
            <a:ext cx="78581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Сотрудничество с районным Музеем.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860032" y="3956450"/>
            <a:ext cx="3744416" cy="2767288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00034" y="1196752"/>
            <a:ext cx="3896269" cy="262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860032" y="1196752"/>
            <a:ext cx="3711123" cy="2626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00034" y="4024988"/>
            <a:ext cx="4048125" cy="269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14147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1317064"/>
            <a:ext cx="3707904" cy="259228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4004890"/>
            <a:ext cx="3960440" cy="2736478"/>
          </a:xfr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79512" y="116632"/>
            <a:ext cx="8964488" cy="1359024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Взаимодействие с Домом Культуры. Фольклорное мероприятие «Русские традиции».</a:t>
            </a:r>
            <a:endParaRPr lang="ru-RU" sz="3200" b="1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572000" y="1268760"/>
            <a:ext cx="3888432" cy="2618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67544" y="4037104"/>
            <a:ext cx="3707904" cy="2704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9944" y="1469464"/>
            <a:ext cx="3707904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646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63191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Достопримечательности нашего села.</a:t>
            </a:r>
            <a:endParaRPr lang="ru-RU" b="1" dirty="0"/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122461" y="1628800"/>
            <a:ext cx="2955934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79512" y="4410000"/>
            <a:ext cx="2808312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201805" y="4283334"/>
            <a:ext cx="2876590" cy="243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300192" y="4283334"/>
            <a:ext cx="2664296" cy="2430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3" y="1757777"/>
            <a:ext cx="2664296" cy="2391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252620" y="1628800"/>
            <a:ext cx="2711870" cy="2520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57158" y="1571612"/>
            <a:ext cx="2808311" cy="255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274861" y="1781200"/>
            <a:ext cx="2955934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214678" y="4420638"/>
            <a:ext cx="2876590" cy="243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427261" y="1933600"/>
            <a:ext cx="2955934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71816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Наша главная достопримечательность-Енисей.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632" y="1700807"/>
            <a:ext cx="3096344" cy="2583783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7307" y="1700808"/>
            <a:ext cx="3004241" cy="2583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18819" y="4284591"/>
            <a:ext cx="3075157" cy="2474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017306" y="4296665"/>
            <a:ext cx="3041179" cy="2483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254287" y="1700807"/>
            <a:ext cx="2763020" cy="2583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247136" y="4296665"/>
            <a:ext cx="2743002" cy="2462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2254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5976" y="260648"/>
            <a:ext cx="4680520" cy="6336704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0" y="980728"/>
            <a:ext cx="4283968" cy="4320481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Одна из важнейших достопримечательностей нашего села-памятник павшим героям.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xmlns="" val="334398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/>
              <a:t>Улицы нашего села.</a:t>
            </a:r>
            <a:endParaRPr lang="ru-RU" sz="40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340766"/>
            <a:ext cx="2208560" cy="2520281"/>
          </a:xfr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411760" y="1340768"/>
            <a:ext cx="2080157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537850" y="1340769"/>
            <a:ext cx="219439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782842" y="1340769"/>
            <a:ext cx="2154644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79512" y="4077072"/>
            <a:ext cx="2232248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411760" y="4077072"/>
            <a:ext cx="2126090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537850" y="4077072"/>
            <a:ext cx="2244991" cy="25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782843" y="4078940"/>
            <a:ext cx="215464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80038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/>
          <a:lstStyle/>
          <a:p>
            <a:r>
              <a:rPr lang="ru-RU" sz="3600" b="1" dirty="0" smtClean="0"/>
              <a:t>Здания нашего села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124743"/>
            <a:ext cx="2808312" cy="2659757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129292"/>
            <a:ext cx="2880320" cy="2659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228183" y="1124743"/>
            <a:ext cx="2736305" cy="2659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07505" y="3933056"/>
            <a:ext cx="2808311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156457" y="3962044"/>
            <a:ext cx="2855703" cy="2635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228184" y="3962044"/>
            <a:ext cx="2736305" cy="2635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71546"/>
            <a:ext cx="2808312" cy="265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4335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6264696"/>
          </a:xfrm>
        </p:spPr>
        <p:txBody>
          <a:bodyPr>
            <a:normAutofit/>
          </a:bodyPr>
          <a:lstStyle/>
          <a:p>
            <a:r>
              <a:rPr lang="ru-RU" sz="4900" b="1" dirty="0" smtClean="0">
                <a:solidFill>
                  <a:srgbClr val="FF0000"/>
                </a:solidFill>
              </a:rPr>
              <a:t>Вывод.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Благодаря проекту, у детей расширились знания и представления о родном селе, сформировались социально значимые чувства, желания и </a:t>
            </a:r>
            <a:r>
              <a:rPr lang="ru-RU" sz="3600" dirty="0" err="1" smtClean="0"/>
              <a:t>взгляды,а</a:t>
            </a:r>
            <a:r>
              <a:rPr lang="ru-RU" sz="3600" dirty="0" smtClean="0"/>
              <a:t> так же чувство гордости за свое село. Появился познавательный интерес у детей и родителей к своему селу. Научились понимать, что все хорошее начинается с Родины.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2861364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52521" cy="693939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43174" y="142852"/>
            <a:ext cx="4135007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УЧАСТНИКИ ПРОЕКТА:</a:t>
            </a:r>
          </a:p>
          <a:p>
            <a:pPr>
              <a:buFont typeface="Arial" pitchFamily="34" charset="0"/>
              <a:buChar char="•"/>
            </a:pPr>
            <a:r>
              <a:rPr lang="ru-RU" sz="2800" b="1" dirty="0" smtClean="0"/>
              <a:t>Дети</a:t>
            </a:r>
          </a:p>
          <a:p>
            <a:pPr>
              <a:buFont typeface="Arial" pitchFamily="34" charset="0"/>
              <a:buChar char="•"/>
            </a:pPr>
            <a:r>
              <a:rPr lang="ru-RU" sz="2800" b="1" dirty="0" smtClean="0"/>
              <a:t>Воспитатели</a:t>
            </a:r>
          </a:p>
          <a:p>
            <a:pPr>
              <a:buFont typeface="Arial" pitchFamily="34" charset="0"/>
              <a:buChar char="•"/>
            </a:pPr>
            <a:r>
              <a:rPr lang="ru-RU" sz="2800" b="1" dirty="0" smtClean="0"/>
              <a:t>Родители</a:t>
            </a:r>
          </a:p>
          <a:p>
            <a:endParaRPr lang="ru-RU" sz="2800" b="1" dirty="0" smtClean="0"/>
          </a:p>
          <a:p>
            <a:endParaRPr lang="ru-RU" sz="2800" b="1" dirty="0" smtClean="0"/>
          </a:p>
          <a:p>
            <a:r>
              <a:rPr lang="ru-RU" sz="2800" b="1" dirty="0" smtClean="0"/>
              <a:t>СРОК РЕАЛИЗАЦИИ ПРОЕКТА:</a:t>
            </a:r>
          </a:p>
          <a:p>
            <a:r>
              <a:rPr lang="ru-RU" sz="2800" b="1" dirty="0" err="1" smtClean="0"/>
              <a:t>февравль</a:t>
            </a:r>
            <a:r>
              <a:rPr lang="ru-RU" sz="2800" b="1" dirty="0" smtClean="0"/>
              <a:t> – апрель</a:t>
            </a:r>
          </a:p>
          <a:p>
            <a:endParaRPr lang="ru-RU" sz="2800" b="1" dirty="0" smtClean="0"/>
          </a:p>
          <a:p>
            <a:endParaRPr lang="ru-RU" sz="2800" b="1" dirty="0" smtClean="0"/>
          </a:p>
          <a:p>
            <a:r>
              <a:rPr lang="ru-RU" sz="2800" b="1" dirty="0" smtClean="0"/>
              <a:t>ВИД ПРОЕКТА:</a:t>
            </a:r>
          </a:p>
          <a:p>
            <a:r>
              <a:rPr lang="ru-RU" sz="2800" b="1" dirty="0" smtClean="0"/>
              <a:t>Среднесрочный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52521" cy="693939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4282" y="1000108"/>
            <a:ext cx="857256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АКТУАЛЬНОСТЬ ПРОЕКТА:</a:t>
            </a:r>
          </a:p>
          <a:p>
            <a:pPr algn="ctr"/>
            <a:endParaRPr lang="ru-RU" sz="3600" b="1" dirty="0" smtClean="0"/>
          </a:p>
          <a:p>
            <a:pPr>
              <a:buFont typeface="Arial" pitchFamily="34" charset="0"/>
              <a:buChar char="•"/>
            </a:pPr>
            <a:r>
              <a:rPr lang="ru-RU" sz="2400" b="1" dirty="0" smtClean="0"/>
              <a:t>Имеют место такие явления, как отчужденность, отсутствие любви к Родине.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/>
              <a:t>Недостаток времени у родителей для общения с детьми.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/>
              <a:t>Резкое падение роли и значения патриотизма в воспитании детей.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/>
              <a:t>Знакомство детей дошкольного возраста с историей родного края (села).</a:t>
            </a:r>
          </a:p>
          <a:p>
            <a:endParaRPr lang="ru-RU" sz="3600" b="1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717403-2bdd65eb07172b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00034" y="461662"/>
            <a:ext cx="7786742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Цель проекта: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200" b="1" dirty="0" smtClean="0">
              <a:solidFill>
                <a:srgbClr val="333333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200" b="1" dirty="0" smtClean="0">
              <a:solidFill>
                <a:srgbClr val="333333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ызвать положительные эмоции, чувство восхищения своим домом, улицей, </a:t>
            </a:r>
            <a:r>
              <a:rPr lang="ru-RU" sz="3200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селом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717403-2bdd65eb07172b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142844" y="491288"/>
            <a:ext cx="8715436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Задачи проекта: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формировать представления детей о родном </a:t>
            </a:r>
            <a:r>
              <a:rPr lang="ru-RU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селе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воспитывать умение видеть красоту родного </a:t>
            </a:r>
            <a:r>
              <a:rPr lang="ru-RU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села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радоваться ей;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воспитание у ребенка любви и привязанности к своей семье, дому, детскому саду, к своему </a:t>
            </a:r>
            <a:r>
              <a:rPr lang="ru-RU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селу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формирование бережного отношения к природе и всему живому;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воспитание уважения к труду взрослых;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дать знания о том, что такое «</a:t>
            </a:r>
            <a:r>
              <a:rPr lang="ru-RU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село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», «улица», «адрес»;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обобщить знание детей о видах </a:t>
            </a:r>
            <a:r>
              <a:rPr lang="ru-RU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сельского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транспорта;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привлечь родителей к реализации данного проекта (проинформировать по теме, собрать необходимый материал для оформления стенда, принять активное участие в обсуждении, способствовать повышению познавательной активности родителей).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Данные задачи проекта «Моя малая Родина» решаются во всех видах детской деятельности: на занятиях, в играх, в труде, в быту — так как воспитывают в ребенке не только патриотические чувства, но и формируют его взаимоотношения со взрослыми и сверстниками.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 descr="218830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142844" y="0"/>
            <a:ext cx="9001156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Формы и методы работы: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Оформление патриотического уголка в группе детского сада.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Совместная деятельность воспитателей и детей.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Беседы с детьми.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Дидактические, сюжетно-ролевые игры.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Создание игровых ситуаций.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Организованная образовательная деятельность.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Чтение художественной литературы.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Наблюдения на прогулке.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 descr="218830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214282" y="0"/>
            <a:ext cx="8286808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Предполагаемый результат: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Расширятся знания и представления о родном </a:t>
            </a:r>
            <a:r>
              <a:rPr lang="ru-RU" sz="2400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селе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Проводимые мероприятия разовьют в ребенке уверенность в себе, сформируют социально значимые чувства, желания и взгляды, привьют социальные навыки. Благодаря проекту, у детей сформируется чувство гордости за свое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село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Дети будут с уважением относиться к труду взрослых. Дети полюбят природу родного </a:t>
            </a:r>
            <a:r>
              <a:rPr lang="ru-RU" sz="2400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села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и будут бережно относиться к ней.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1793</TotalTime>
  <Words>948</Words>
  <Application>Microsoft Office PowerPoint</Application>
  <PresentationFormat>Экран (4:3)</PresentationFormat>
  <Paragraphs>122</Paragraphs>
  <Slides>35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Проект: « Моя малая Родина» в  младшей группе.</vt:lpstr>
      <vt:lpstr>Наше любимое село.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Наша Родина начинается с малого.</vt:lpstr>
      <vt:lpstr>Слайд 17</vt:lpstr>
      <vt:lpstr>Слайд 18</vt:lpstr>
      <vt:lpstr>Слайд 19</vt:lpstr>
      <vt:lpstr>Слайд 20</vt:lpstr>
      <vt:lpstr>Слайд 21</vt:lpstr>
      <vt:lpstr>Сюжетно-ролевая игра «Автобус».</vt:lpstr>
      <vt:lpstr>Слайд 23</vt:lpstr>
      <vt:lpstr>Слайд 24</vt:lpstr>
      <vt:lpstr>Слайд 25</vt:lpstr>
      <vt:lpstr>Слайд 26</vt:lpstr>
      <vt:lpstr>Слайд 27</vt:lpstr>
      <vt:lpstr>Слайд 28</vt:lpstr>
      <vt:lpstr>Взаимодействие с Домом Культуры. Фольклорное мероприятие «Русские традиции».</vt:lpstr>
      <vt:lpstr>Достопримечательности нашего села.</vt:lpstr>
      <vt:lpstr>Наша главная достопримечательность-Енисей.</vt:lpstr>
      <vt:lpstr>Слайд 32</vt:lpstr>
      <vt:lpstr>Улицы нашего села.</vt:lpstr>
      <vt:lpstr>Здания нашего села.</vt:lpstr>
      <vt:lpstr>Вывод. Благодаря проекту, у детей расширились знания и представления о родном селе, сформировались социально значимые чувства, желания и взгляды,а так же чувство гордости за свое село. Появился познавательный интерес у детей и родителей к своему селу. Научились понимать, что все хорошее начинается с Родины.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Артем-Ксюша</dc:creator>
  <cp:lastModifiedBy>lenovo</cp:lastModifiedBy>
  <cp:revision>165</cp:revision>
  <dcterms:created xsi:type="dcterms:W3CDTF">2012-11-03T06:59:38Z</dcterms:created>
  <dcterms:modified xsi:type="dcterms:W3CDTF">2019-04-04T09:58:48Z</dcterms:modified>
</cp:coreProperties>
</file>