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88" r:id="rId4"/>
    <p:sldId id="260" r:id="rId5"/>
    <p:sldId id="306" r:id="rId6"/>
    <p:sldId id="261" r:id="rId7"/>
    <p:sldId id="279" r:id="rId8"/>
    <p:sldId id="297" r:id="rId9"/>
    <p:sldId id="289" r:id="rId10"/>
    <p:sldId id="298" r:id="rId11"/>
    <p:sldId id="299" r:id="rId12"/>
    <p:sldId id="303" r:id="rId13"/>
    <p:sldId id="290" r:id="rId14"/>
    <p:sldId id="291" r:id="rId15"/>
    <p:sldId id="292" r:id="rId16"/>
    <p:sldId id="304" r:id="rId17"/>
    <p:sldId id="305" r:id="rId18"/>
    <p:sldId id="293" r:id="rId19"/>
    <p:sldId id="294" r:id="rId20"/>
    <p:sldId id="295" r:id="rId21"/>
    <p:sldId id="296" r:id="rId22"/>
    <p:sldId id="302" r:id="rId23"/>
    <p:sldId id="300" r:id="rId24"/>
    <p:sldId id="301" r:id="rId25"/>
    <p:sldId id="283" r:id="rId26"/>
    <p:sldId id="285" r:id="rId27"/>
    <p:sldId id="286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5BAA0-52DC-4B23-A0A3-7D0EAA2FA395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83A73-5A4C-4D21-BEA9-9B3B8D79FEF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83A73-5A4C-4D21-BEA9-9B3B8D79FEFC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2E5E7-5AC8-48AA-8B8D-11E492B611DE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2.pn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2.png"/><Relationship Id="rId7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2.png"/><Relationship Id="rId7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.png"/><Relationship Id="rId7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3" Type="http://schemas.openxmlformats.org/officeDocument/2006/relationships/image" Target="../media/image2.pn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7.jpeg"/><Relationship Id="rId3" Type="http://schemas.openxmlformats.org/officeDocument/2006/relationships/image" Target="../media/image2.pn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39698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99592" y="836712"/>
            <a:ext cx="8388424" cy="43204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Галанинский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002060"/>
                </a:solidFill>
              </a:rPr>
              <a:t/>
            </a:r>
            <a:br>
              <a:rPr lang="ru-RU" sz="4800" b="1" dirty="0">
                <a:solidFill>
                  <a:srgbClr val="002060"/>
                </a:solidFill>
              </a:rPr>
            </a:b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Самопрезентация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оспитателя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Говорушко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57166"/>
            <a:ext cx="2643206" cy="1982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214290"/>
            <a:ext cx="1821669" cy="24288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3504" y="214290"/>
            <a:ext cx="383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Очень любим наблюдать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928670"/>
            <a:ext cx="3619524" cy="27146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2571744"/>
            <a:ext cx="2667019" cy="2000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29322" y="4071942"/>
            <a:ext cx="2786082" cy="20895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2910" y="4786322"/>
            <a:ext cx="2190765" cy="16430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34" y="2428868"/>
            <a:ext cx="2357454" cy="23574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86117" y="4714884"/>
            <a:ext cx="2405078" cy="18038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00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4000504"/>
            <a:ext cx="2928957" cy="2196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3571876"/>
            <a:ext cx="1982405" cy="2643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3504" y="214290"/>
            <a:ext cx="383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Обожаем трудиться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928670"/>
            <a:ext cx="3619524" cy="27146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57884" y="4018363"/>
            <a:ext cx="2928958" cy="21967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8926" y="857232"/>
            <a:ext cx="2035982" cy="27146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2910" y="285727"/>
            <a:ext cx="2053842" cy="27384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007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607" y="4000504"/>
            <a:ext cx="2196718" cy="2196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571876"/>
            <a:ext cx="1982404" cy="2643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3438" y="214290"/>
            <a:ext cx="4333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И спортом заниматься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928670"/>
            <a:ext cx="3619524" cy="27146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57884" y="4018363"/>
            <a:ext cx="2928958" cy="21967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0714" y="857232"/>
            <a:ext cx="1752405" cy="27146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2910" y="285727"/>
            <a:ext cx="2053842" cy="27384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007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18862" y="687828"/>
            <a:ext cx="372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Сюжетно- ролевая игра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57166"/>
            <a:ext cx="2393969" cy="3191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357166"/>
            <a:ext cx="2357454" cy="3143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" y="3714752"/>
            <a:ext cx="3810028" cy="28575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4876" y="3714752"/>
            <a:ext cx="3822729" cy="28670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72133" y="1214422"/>
            <a:ext cx="3071800" cy="2303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48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54" y="230168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18862" y="428604"/>
            <a:ext cx="2582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Наши праздники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928670"/>
            <a:ext cx="3643338" cy="2732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500042"/>
            <a:ext cx="3725138" cy="2793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3571876"/>
            <a:ext cx="3725138" cy="279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6314" y="3786190"/>
            <a:ext cx="3619525" cy="27146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363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54" y="230168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00694" y="357167"/>
            <a:ext cx="3174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Предметно- пространственная среда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6" y="4143380"/>
            <a:ext cx="2571768" cy="19288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28604"/>
            <a:ext cx="2428892" cy="32385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4143380"/>
            <a:ext cx="2571768" cy="19288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500042"/>
            <a:ext cx="2384242" cy="31789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43570" y="1500174"/>
            <a:ext cx="2952771" cy="22145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596" y="4143380"/>
            <a:ext cx="2571768" cy="19288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637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54" y="230168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00694" y="357167"/>
            <a:ext cx="3174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Предметно- пространственная среда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6" y="4143380"/>
            <a:ext cx="2571768" cy="19288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28604"/>
            <a:ext cx="2428892" cy="32385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4143380"/>
            <a:ext cx="2571768" cy="19288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500042"/>
            <a:ext cx="2384242" cy="31789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43570" y="1500174"/>
            <a:ext cx="2952771" cy="22145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596" y="4143380"/>
            <a:ext cx="2571768" cy="19288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6377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54" y="230168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00562" y="357167"/>
            <a:ext cx="417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Оформление группы  по теме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57166"/>
            <a:ext cx="1785950" cy="2381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2661040"/>
            <a:ext cx="2357454" cy="17680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2928934"/>
            <a:ext cx="2571768" cy="19288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928670"/>
            <a:ext cx="2214578" cy="16609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57884" y="928670"/>
            <a:ext cx="2452704" cy="18395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596" y="2982513"/>
            <a:ext cx="2309829" cy="17323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00364" y="4572008"/>
            <a:ext cx="2571768" cy="19288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00760" y="4929174"/>
            <a:ext cx="2357454" cy="17680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85720" y="4929198"/>
            <a:ext cx="2286016" cy="1714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6377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54" y="230168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000628" y="428605"/>
            <a:ext cx="3674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Массаж для ножек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928670"/>
            <a:ext cx="3390322" cy="2542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714752"/>
            <a:ext cx="3619525" cy="2714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714355"/>
            <a:ext cx="3500462" cy="26253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6314" y="3714752"/>
            <a:ext cx="3610679" cy="2708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8422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54" y="230168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137944" y="669035"/>
            <a:ext cx="3725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Игры с нетрадиционным материалом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4214818"/>
            <a:ext cx="3252574" cy="2439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8" y="1000108"/>
            <a:ext cx="2250297" cy="30003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662" y="4143380"/>
            <a:ext cx="3252574" cy="24394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6314" y="1571612"/>
            <a:ext cx="3252574" cy="24394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85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14942" y="357166"/>
            <a:ext cx="3461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Расскажу вам  про себя: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Я красива и умна,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Я спокойна и добра,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Недостатки тоже есть,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Но сейчас о них не речь.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F:\Camera\DSCN000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4348" y="3357562"/>
            <a:ext cx="3698700" cy="27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F:\Camera\DSCN000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57224" y="428604"/>
            <a:ext cx="3518096" cy="2345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F:\Camera\DSCN0008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14876" y="3357562"/>
            <a:ext cx="3698699" cy="277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54" y="230168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137944" y="669035"/>
            <a:ext cx="372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Игры по интересам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948919"/>
            <a:ext cx="2021075" cy="2694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1285860"/>
            <a:ext cx="2274565" cy="30327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1214422"/>
            <a:ext cx="2268155" cy="3024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4429132"/>
            <a:ext cx="2952738" cy="22145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57950" y="4000504"/>
            <a:ext cx="1997262" cy="2663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1285860"/>
            <a:ext cx="2274566" cy="30327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3168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54" y="230168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86182" y="285728"/>
            <a:ext cx="443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Вот так друг друга любим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948920"/>
            <a:ext cx="2021075" cy="2694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642918"/>
            <a:ext cx="2274565" cy="30327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1250142"/>
            <a:ext cx="3161130" cy="21074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4000504"/>
            <a:ext cx="2952738" cy="22145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57950" y="4000504"/>
            <a:ext cx="1997262" cy="266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10780" y="714356"/>
            <a:ext cx="2250297" cy="30003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3168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54" y="230168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86314" y="285729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Умеем перевоплощаться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948920"/>
            <a:ext cx="2021074" cy="2694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857232"/>
            <a:ext cx="2035983" cy="27146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8860" y="857232"/>
            <a:ext cx="2035983" cy="27146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3714752"/>
            <a:ext cx="2235388" cy="29805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857232"/>
            <a:ext cx="1997262" cy="266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15140" y="785794"/>
            <a:ext cx="2035983" cy="27146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29322" y="3714752"/>
            <a:ext cx="2235388" cy="2980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3168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54" y="230168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14876" y="285728"/>
            <a:ext cx="3505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Наши праздники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143380"/>
            <a:ext cx="1857388" cy="2476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2571744"/>
            <a:ext cx="2274565" cy="17059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28604"/>
            <a:ext cx="2268155" cy="17011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2571744"/>
            <a:ext cx="2357454" cy="17680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36610" y="4357694"/>
            <a:ext cx="1675791" cy="2234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0430" y="714356"/>
            <a:ext cx="2274565" cy="17059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00298" y="4429132"/>
            <a:ext cx="1643074" cy="21907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034" y="2357430"/>
            <a:ext cx="2274564" cy="17059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15074" y="642918"/>
            <a:ext cx="2274564" cy="17059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86248" y="4643446"/>
            <a:ext cx="2607942" cy="19559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3168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54" y="230168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14678" y="285729"/>
            <a:ext cx="500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Наши прекрасные будни в саду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143380"/>
            <a:ext cx="1857388" cy="24765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2571744"/>
            <a:ext cx="2274564" cy="17059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28604"/>
            <a:ext cx="2268154" cy="17011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2571744"/>
            <a:ext cx="2357454" cy="17680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36610" y="4357694"/>
            <a:ext cx="1675791" cy="2234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0430" y="714356"/>
            <a:ext cx="2274564" cy="17059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00298" y="4429132"/>
            <a:ext cx="1643074" cy="21907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034" y="2357430"/>
            <a:ext cx="2274564" cy="17059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72198" y="714356"/>
            <a:ext cx="2274564" cy="17059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86248" y="4643446"/>
            <a:ext cx="2607941" cy="19559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3168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23728" y="1988840"/>
            <a:ext cx="5616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Для меня профессии прекрасней нет на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 свете.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Свет знаний, улыбок, тепло несу я 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детям.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Не за деньги, славу или званья-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Я просто за то, что быть воспитателем-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мое высокое призванье.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472608" cy="30963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5536" y="332656"/>
            <a:ext cx="835292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                                                                                      </a:t>
            </a:r>
            <a:r>
              <a:rPr lang="ru-RU" sz="2000" b="1" i="1" dirty="0" smtClean="0">
                <a:solidFill>
                  <a:schemeClr val="bg1"/>
                </a:solidFill>
              </a:rPr>
              <a:t>ЭССЕ «Воспитатель- это……,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Воспитатель удивительная и замечательная профессия. Ведь « все мы родом из детства»,хотя очень быстро забываем этот волшебный мир. </a:t>
            </a:r>
            <a:r>
              <a:rPr lang="ru-RU" sz="2000" b="1" dirty="0" err="1" smtClean="0">
                <a:solidFill>
                  <a:schemeClr val="bg1"/>
                </a:solidFill>
              </a:rPr>
              <a:t>Жаль,что</a:t>
            </a:r>
            <a:r>
              <a:rPr lang="ru-RU" sz="2000" b="1" dirty="0" smtClean="0">
                <a:solidFill>
                  <a:schemeClr val="bg1"/>
                </a:solidFill>
              </a:rPr>
              <a:t> с возрастом, люди теряют способность радоваться жизни так как это делают дети….Дети дают нам возможность вернуться в него.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Для меня в профессии воспитателя много плюсов. Пока работаешь с детьми – не замечаешь своего возраста, видишь результаты своего труда, хорошее, доброе отношение со стороны родителей. И самое приятное – дети тебя любят, делятся своими секретами, просят совета, доверяют. А это дорогого стоит. Работая воспитателем, я стараюсь дать частичку  своей души каждому ребенку, собственным примером показывая свое отношение к окружающему. К природе, к людям.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Мне нравится смотреть на мир глазами детей, находить в этом радость и удовлетворение, думать о своих малышах, сопереживать их успехам и неудачам, нести  за них ответственность.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Моя педагогическая философия проста: рассмотри того ,кто вошел к тебе, покажи ему ,что имеешь, выслушай и пытайся понять. Оставайся собой и своими детьми в хороших отношениях, потому  что они верят тебе, надеются на тебя, твою дружбу. Не слушай предвзятые мнения и сам не смотри на поверхность. Если ребенок без слез отпустил свою маму и подошел к тебе, у тебя есть повод для гордости. </a:t>
            </a:r>
          </a:p>
          <a:p>
            <a:endParaRPr lang="ru-RU" sz="2400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23728" y="2204864"/>
            <a:ext cx="57606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          </a:t>
            </a:r>
            <a:r>
              <a:rPr lang="ru-RU" sz="2400" i="1" dirty="0" smtClean="0">
                <a:solidFill>
                  <a:schemeClr val="bg1"/>
                </a:solidFill>
              </a:rPr>
              <a:t>Отдавать тепло и ласку 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Дарить радость, любить и сказку.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            Учить добру и заботе,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Да и просто радоваться работе,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Ведь нет никого лучше на свете,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              Чем маленькие дети!</a:t>
            </a:r>
          </a:p>
          <a:p>
            <a:endParaRPr lang="ru-RU" sz="2000" i="1" dirty="0" smtClean="0">
              <a:solidFill>
                <a:schemeClr val="bg1"/>
              </a:solidFill>
            </a:endParaRPr>
          </a:p>
          <a:p>
            <a:endParaRPr lang="ru-RU" sz="2400" b="1" i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27784" y="2636912"/>
            <a:ext cx="48245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          </a:t>
            </a:r>
            <a:r>
              <a:rPr lang="ru-RU" sz="4400" b="1" i="1" dirty="0" smtClean="0">
                <a:solidFill>
                  <a:srgbClr val="C00000"/>
                </a:solidFill>
              </a:rPr>
              <a:t>Благодарю </a:t>
            </a:r>
          </a:p>
          <a:p>
            <a:r>
              <a:rPr lang="ru-RU" sz="4400" b="1" i="1" dirty="0" smtClean="0">
                <a:solidFill>
                  <a:srgbClr val="C00000"/>
                </a:solidFill>
              </a:rPr>
              <a:t>   за внимание!!!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20072" y="476672"/>
            <a:ext cx="34563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Образование: высшее.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Закончила:</a:t>
            </a:r>
          </a:p>
          <a:p>
            <a:r>
              <a:rPr lang="ru-RU" sz="2400" b="1" i="1" dirty="0" err="1" smtClean="0">
                <a:solidFill>
                  <a:srgbClr val="FF0000"/>
                </a:solidFill>
              </a:rPr>
              <a:t>Лесосибирский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педагогический институт в 2005 году;</a:t>
            </a:r>
          </a:p>
          <a:p>
            <a:endParaRPr lang="ru-RU" sz="2400" b="1" i="1" dirty="0" smtClean="0">
              <a:solidFill>
                <a:srgbClr val="FF0000"/>
              </a:solidFill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Специальность: учитель начальных классов.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Стаж-26 лет.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Последняя аттестация:2018год.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Год прохождения курсов: 2022 год.</a:t>
            </a:r>
          </a:p>
          <a:p>
            <a:endParaRPr lang="ru-RU" sz="2400" b="1" i="1" dirty="0" smtClean="0">
              <a:solidFill>
                <a:schemeClr val="bg1"/>
              </a:solidFill>
            </a:endParaRPr>
          </a:p>
          <a:p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4" descr="F:\Camera\IMG_20160830_15350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36585" y="836712"/>
            <a:ext cx="3726414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5148064" y="594806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Я- воспитатель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 с молодой и красивой душой!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Понимаю я отлично,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Что своим примером личным,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Можно много показать,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Но ,а вам меня узнать</a:t>
            </a:r>
            <a:r>
              <a:rPr lang="ru-RU" sz="2400" b="1" i="1" dirty="0" smtClean="0">
                <a:solidFill>
                  <a:schemeClr val="bg1"/>
                </a:solidFill>
              </a:rPr>
              <a:t>...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F:\фото (мама)\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76672"/>
            <a:ext cx="3960440" cy="3096344"/>
          </a:xfrm>
          <a:prstGeom prst="rect">
            <a:avLst/>
          </a:prstGeom>
          <a:noFill/>
        </p:spPr>
      </p:pic>
      <p:pic>
        <p:nvPicPr>
          <p:cNvPr id="7" name="Picture 3" descr="F:\выпуск 2016\DSCN75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4032448" cy="2880320"/>
          </a:xfrm>
          <a:prstGeom prst="rect">
            <a:avLst/>
          </a:prstGeom>
          <a:noFill/>
        </p:spPr>
      </p:pic>
      <p:pic>
        <p:nvPicPr>
          <p:cNvPr id="8" name="Picture 2" descr="F:\выпуск 2016\DSCN06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717032"/>
            <a:ext cx="3960440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5143504" y="357166"/>
            <a:ext cx="360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Я и моя профессия</a:t>
            </a:r>
            <a:endParaRPr lang="ru-RU" sz="2400" i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 descr="F:\фото (мама)\0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5172" y="357166"/>
            <a:ext cx="2667018" cy="2000264"/>
          </a:xfrm>
          <a:prstGeom prst="rect">
            <a:avLst/>
          </a:prstGeom>
          <a:noFill/>
        </p:spPr>
      </p:pic>
      <p:pic>
        <p:nvPicPr>
          <p:cNvPr id="7" name="Picture 3" descr="F:\выпуск 2016\DSCN753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8596" y="4643446"/>
            <a:ext cx="3001157" cy="2000771"/>
          </a:xfrm>
          <a:prstGeom prst="rect">
            <a:avLst/>
          </a:prstGeom>
          <a:noFill/>
        </p:spPr>
      </p:pic>
      <p:pic>
        <p:nvPicPr>
          <p:cNvPr id="8" name="Picture 2" descr="F:\выпуск 2016\DSCN0670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23847" y="2500306"/>
            <a:ext cx="2657295" cy="1992972"/>
          </a:xfrm>
          <a:prstGeom prst="rect">
            <a:avLst/>
          </a:prstGeom>
          <a:noFill/>
        </p:spPr>
      </p:pic>
      <p:pic>
        <p:nvPicPr>
          <p:cNvPr id="9" name="Picture 3" descr="F:\выпуск 2016\DSCN7533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214678" y="785794"/>
            <a:ext cx="2688298" cy="2688298"/>
          </a:xfrm>
          <a:prstGeom prst="rect">
            <a:avLst/>
          </a:prstGeom>
          <a:noFill/>
        </p:spPr>
      </p:pic>
      <p:pic>
        <p:nvPicPr>
          <p:cNvPr id="10" name="Picture 3" descr="F:\выпуск 2016\DSCN7533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517844" y="3618397"/>
            <a:ext cx="2190020" cy="2953875"/>
          </a:xfrm>
          <a:prstGeom prst="rect">
            <a:avLst/>
          </a:prstGeom>
          <a:noFill/>
        </p:spPr>
      </p:pic>
      <p:pic>
        <p:nvPicPr>
          <p:cNvPr id="11" name="Picture 3" descr="F:\выпуск 2016\DSCN7533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857884" y="4429132"/>
            <a:ext cx="2857521" cy="2143140"/>
          </a:xfrm>
          <a:prstGeom prst="rect">
            <a:avLst/>
          </a:prstGeom>
          <a:noFill/>
        </p:spPr>
      </p:pic>
      <p:pic>
        <p:nvPicPr>
          <p:cNvPr id="12" name="Picture 3" descr="F:\выпуск 2016\DSCN7533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215074" y="1231346"/>
            <a:ext cx="2190020" cy="2920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5549459" y="499801"/>
            <a:ext cx="30808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Так уж водится на свете: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По закону красоты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В нашу жизнь приходят дети,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Как весенние цветы</a:t>
            </a:r>
            <a:r>
              <a:rPr lang="ru-RU" sz="2400" i="1" dirty="0" smtClean="0">
                <a:solidFill>
                  <a:srgbClr val="7030A0"/>
                </a:solidFill>
              </a:rPr>
              <a:t>…</a:t>
            </a:r>
            <a:r>
              <a:rPr lang="ru-RU" sz="2400" dirty="0" smtClean="0">
                <a:solidFill>
                  <a:srgbClr val="7030A0"/>
                </a:solidFill>
              </a:rPr>
              <a:t>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5" name="Picture 4" descr="F:\фото подготовительная\Фото-0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76672"/>
            <a:ext cx="4104456" cy="2664296"/>
          </a:xfrm>
          <a:prstGeom prst="rect">
            <a:avLst/>
          </a:prstGeom>
          <a:noFill/>
        </p:spPr>
      </p:pic>
      <p:pic>
        <p:nvPicPr>
          <p:cNvPr id="7" name="Picture 3" descr="F:\фото подготовительная\P_20160220_101517_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01008"/>
            <a:ext cx="3888432" cy="2952328"/>
          </a:xfrm>
          <a:prstGeom prst="rect">
            <a:avLst/>
          </a:prstGeom>
          <a:noFill/>
        </p:spPr>
      </p:pic>
      <p:pic>
        <p:nvPicPr>
          <p:cNvPr id="9" name="Picture 2" descr="F:\фото подготовительная\P_20160304_104856_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104456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240210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243408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5004048" y="642568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Званием педагога я очень горжусь.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Для того, чтоб уважали-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В детском саде я тружусь! </a:t>
            </a:r>
          </a:p>
        </p:txBody>
      </p:sp>
      <p:pic>
        <p:nvPicPr>
          <p:cNvPr id="14338" name="Picture 2" descr="F:\Camera\IMG_20161229_0955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85786" y="3571876"/>
            <a:ext cx="3523874" cy="2642905"/>
          </a:xfrm>
          <a:prstGeom prst="rect">
            <a:avLst/>
          </a:prstGeom>
          <a:noFill/>
        </p:spPr>
      </p:pic>
      <p:pic>
        <p:nvPicPr>
          <p:cNvPr id="14341" name="Picture 5" descr="F:\Camera\IMG_20161229_09554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88024" y="3591018"/>
            <a:ext cx="3600400" cy="2700300"/>
          </a:xfrm>
          <a:prstGeom prst="rect">
            <a:avLst/>
          </a:prstGeom>
          <a:noFill/>
        </p:spPr>
      </p:pic>
      <p:pic>
        <p:nvPicPr>
          <p:cNvPr id="14342" name="Picture 6" descr="F:\Средняя гр.17-18 уч.год\2109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85787" y="500042"/>
            <a:ext cx="3534090" cy="2650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240210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243408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4572000" y="592375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Мое направление - детское экспериментирование</a:t>
            </a:r>
            <a:endParaRPr lang="ru-RU" sz="2400" i="1" dirty="0" smtClean="0">
              <a:solidFill>
                <a:schemeClr val="bg1"/>
              </a:solidFill>
            </a:endParaRPr>
          </a:p>
        </p:txBody>
      </p:sp>
      <p:pic>
        <p:nvPicPr>
          <p:cNvPr id="14338" name="Picture 2" descr="F:\Camera\IMG_20161229_0955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596" y="2500306"/>
            <a:ext cx="2952369" cy="2214277"/>
          </a:xfrm>
          <a:prstGeom prst="rect">
            <a:avLst/>
          </a:prstGeom>
          <a:noFill/>
        </p:spPr>
      </p:pic>
      <p:pic>
        <p:nvPicPr>
          <p:cNvPr id="14341" name="Picture 5" descr="F:\Camera\IMG_20161229_09554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00430" y="1785926"/>
            <a:ext cx="3028896" cy="2271672"/>
          </a:xfrm>
          <a:prstGeom prst="rect">
            <a:avLst/>
          </a:prstGeom>
          <a:noFill/>
        </p:spPr>
      </p:pic>
      <p:pic>
        <p:nvPicPr>
          <p:cNvPr id="14342" name="Picture 6" descr="F:\Средняя гр.17-18 уч.год\2109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71472" y="357166"/>
            <a:ext cx="2605397" cy="1954048"/>
          </a:xfrm>
          <a:prstGeom prst="rect">
            <a:avLst/>
          </a:prstGeom>
          <a:noFill/>
        </p:spPr>
      </p:pic>
      <p:pic>
        <p:nvPicPr>
          <p:cNvPr id="8" name="Picture 5" descr="F:\Camera\IMG_20161229_095541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00034" y="4643446"/>
            <a:ext cx="2457392" cy="1843044"/>
          </a:xfrm>
          <a:prstGeom prst="rect">
            <a:avLst/>
          </a:prstGeom>
          <a:noFill/>
        </p:spPr>
      </p:pic>
      <p:pic>
        <p:nvPicPr>
          <p:cNvPr id="9" name="Picture 5" descr="F:\Camera\IMG_20161229_095541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214677" y="4286256"/>
            <a:ext cx="2647893" cy="1985920"/>
          </a:xfrm>
          <a:prstGeom prst="rect">
            <a:avLst/>
          </a:prstGeom>
          <a:noFill/>
        </p:spPr>
      </p:pic>
      <p:pic>
        <p:nvPicPr>
          <p:cNvPr id="10" name="Picture 5" descr="F:\Camera\IMG_20161229_095541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143636" y="4357694"/>
            <a:ext cx="2671706" cy="2003780"/>
          </a:xfrm>
          <a:prstGeom prst="rect">
            <a:avLst/>
          </a:prstGeom>
          <a:noFill/>
        </p:spPr>
      </p:pic>
      <p:pic>
        <p:nvPicPr>
          <p:cNvPr id="11" name="Picture 5" descr="F:\Camera\IMG_20161229_095541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929322" y="1785926"/>
            <a:ext cx="2838395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2" y="3500438"/>
            <a:ext cx="2238598" cy="3077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2" y="500042"/>
            <a:ext cx="2230034" cy="2951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3240" y="357166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</a:rPr>
              <a:t>Посадка</a:t>
            </a:r>
            <a:r>
              <a:rPr lang="ru-RU" dirty="0" smtClean="0"/>
              <a:t> </a:t>
            </a:r>
            <a:r>
              <a:rPr lang="ru-RU" sz="2400" i="1" dirty="0">
                <a:solidFill>
                  <a:schemeClr val="bg1"/>
                </a:solidFill>
              </a:rPr>
              <a:t>растений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3786190"/>
            <a:ext cx="3429232" cy="25719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474753"/>
            <a:ext cx="2238598" cy="29847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0364" y="1142984"/>
            <a:ext cx="3072041" cy="23040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00826" y="3571876"/>
            <a:ext cx="2232437" cy="2976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0071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505</Words>
  <Application>Microsoft Office PowerPoint</Application>
  <PresentationFormat>Экран (4:3)</PresentationFormat>
  <Paragraphs>69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МБДОУ Галанинский детский сад  Самопрезентация воспитателя Говорушко О.В.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Алекс</dc:creator>
  <cp:lastModifiedBy>hp</cp:lastModifiedBy>
  <cp:revision>36</cp:revision>
  <dcterms:created xsi:type="dcterms:W3CDTF">2012-05-18T13:41:25Z</dcterms:created>
  <dcterms:modified xsi:type="dcterms:W3CDTF">2023-10-05T10:56:27Z</dcterms:modified>
</cp:coreProperties>
</file>