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63" r:id="rId4"/>
    <p:sldId id="257" r:id="rId5"/>
    <p:sldId id="258" r:id="rId6"/>
    <p:sldId id="259" r:id="rId7"/>
    <p:sldId id="260" r:id="rId8"/>
    <p:sldId id="270" r:id="rId9"/>
    <p:sldId id="261" r:id="rId10"/>
    <p:sldId id="267" r:id="rId11"/>
    <p:sldId id="266" r:id="rId12"/>
    <p:sldId id="262" r:id="rId13"/>
    <p:sldId id="265" r:id="rId14"/>
    <p:sldId id="264" r:id="rId15"/>
    <p:sldId id="268" r:id="rId16"/>
    <p:sldId id="272" r:id="rId17"/>
    <p:sldId id="273" r:id="rId18"/>
    <p:sldId id="269" r:id="rId19"/>
    <p:sldId id="276" r:id="rId20"/>
    <p:sldId id="271" r:id="rId21"/>
    <p:sldId id="275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50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7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0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87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8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0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3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9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76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68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13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C5ED-288F-46D6-9D7F-1E5AF329CB8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B216-0615-449D-AA8C-AC7A4CBEB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4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71" y="0"/>
            <a:ext cx="11204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22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2" r="11698"/>
          <a:stretch/>
        </p:blipFill>
        <p:spPr>
          <a:xfrm>
            <a:off x="6336406" y="1442434"/>
            <a:ext cx="4237149" cy="5198083"/>
          </a:xfrm>
        </p:spPr>
      </p:pic>
    </p:spTree>
    <p:extLst>
      <p:ext uri="{BB962C8B-B14F-4D97-AF65-F5344CB8AC3E}">
        <p14:creationId xmlns:p14="http://schemas.microsoft.com/office/powerpoint/2010/main" xmlns="" val="3819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02594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30021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348268"/>
            <a:ext cx="5181600" cy="3306051"/>
          </a:xfrm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3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8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24600" y="22105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0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40516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03334" y="1065051"/>
            <a:ext cx="5896635" cy="5157452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4496" y="1167009"/>
            <a:ext cx="5896636" cy="4953537"/>
          </a:xfrm>
        </p:spPr>
      </p:pic>
    </p:spTree>
    <p:extLst>
      <p:ext uri="{BB962C8B-B14F-4D97-AF65-F5344CB8AC3E}">
        <p14:creationId xmlns:p14="http://schemas.microsoft.com/office/powerpoint/2010/main" xmlns="" val="14634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37" y="84930"/>
            <a:ext cx="10515600" cy="1325563"/>
          </a:xfrm>
        </p:spPr>
        <p:txBody>
          <a:bodyPr/>
          <a:lstStyle/>
          <a:p>
            <a:r>
              <a:rPr lang="ru-RU" dirty="0" smtClean="0"/>
              <a:t>Наш дружный трудовой коллектив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588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699" y="231820"/>
            <a:ext cx="4127033" cy="610458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773" y="292223"/>
            <a:ext cx="4006830" cy="5983779"/>
          </a:xfrm>
        </p:spPr>
      </p:pic>
    </p:spTree>
    <p:extLst>
      <p:ext uri="{BB962C8B-B14F-4D97-AF65-F5344CB8AC3E}">
        <p14:creationId xmlns:p14="http://schemas.microsoft.com/office/powerpoint/2010/main" xmlns="" val="41302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490" y="1410493"/>
            <a:ext cx="4330949" cy="5281625"/>
          </a:xfrm>
        </p:spPr>
      </p:pic>
    </p:spTree>
    <p:extLst>
      <p:ext uri="{BB962C8B-B14F-4D97-AF65-F5344CB8AC3E}">
        <p14:creationId xmlns:p14="http://schemas.microsoft.com/office/powerpoint/2010/main" xmlns="" val="2752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677" y="334852"/>
            <a:ext cx="5525037" cy="579607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Мое увлечение.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1704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7" r="2497"/>
          <a:stretch>
            <a:fillRect/>
          </a:stretch>
        </p:blipFill>
        <p:spPr>
          <a:xfrm rot="5400000">
            <a:off x="5235440" y="1052739"/>
            <a:ext cx="6172200" cy="487362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404949"/>
            <a:ext cx="3932237" cy="233825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Ильина                              Татьяна                            Александровна             Стаж работы:22 года.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033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9358" y="1079068"/>
            <a:ext cx="5738957" cy="49876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237" y="703406"/>
            <a:ext cx="4842164" cy="5738957"/>
          </a:xfrm>
        </p:spPr>
      </p:pic>
    </p:spTree>
    <p:extLst>
      <p:ext uri="{BB962C8B-B14F-4D97-AF65-F5344CB8AC3E}">
        <p14:creationId xmlns:p14="http://schemas.microsoft.com/office/powerpoint/2010/main" xmlns="" val="35865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946" y="735949"/>
            <a:ext cx="5181600" cy="53531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735948"/>
            <a:ext cx="5181600" cy="5353123"/>
          </a:xfrm>
        </p:spPr>
      </p:pic>
    </p:spTree>
    <p:extLst>
      <p:ext uri="{BB962C8B-B14F-4D97-AF65-F5344CB8AC3E}">
        <p14:creationId xmlns:p14="http://schemas.microsoft.com/office/powerpoint/2010/main" xmlns="" val="1063087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5105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1850" y="766494"/>
            <a:ext cx="10515600" cy="1500187"/>
          </a:xfrm>
        </p:spPr>
        <p:txBody>
          <a:bodyPr>
            <a:noAutofit/>
          </a:bodyPr>
          <a:lstStyle/>
          <a:p>
            <a:pPr algn="ctr"/>
            <a:endParaRPr lang="ru-RU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день раньше солнца встаю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спешу в свой родной детский сад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  дарит мне свежесть свою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 улыбкой встречаю ребят. 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7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в группе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7263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1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81898" y="2056116"/>
            <a:ext cx="5162204" cy="3890356"/>
          </a:xfrm>
        </p:spPr>
      </p:pic>
    </p:spTree>
    <p:extLst>
      <p:ext uri="{BB962C8B-B14F-4D97-AF65-F5344CB8AC3E}">
        <p14:creationId xmlns:p14="http://schemas.microsoft.com/office/powerpoint/2010/main" xmlns="" val="36288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6063" y="2058191"/>
            <a:ext cx="5181600" cy="3886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924" y="1410491"/>
            <a:ext cx="4230807" cy="5181601"/>
          </a:xfrm>
        </p:spPr>
      </p:pic>
    </p:spTree>
    <p:extLst>
      <p:ext uri="{BB962C8B-B14F-4D97-AF65-F5344CB8AC3E}">
        <p14:creationId xmlns:p14="http://schemas.microsoft.com/office/powerpoint/2010/main" xmlns="" val="21931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69591" y="2026804"/>
            <a:ext cx="5181601" cy="3948984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22913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04018" y="1825624"/>
            <a:ext cx="5181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8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70775" y="326488"/>
            <a:ext cx="10515600" cy="1325563"/>
          </a:xfrm>
        </p:spPr>
        <p:txBody>
          <a:bodyPr/>
          <a:lstStyle/>
          <a:p>
            <a:r>
              <a:rPr lang="ru-RU" dirty="0" smtClean="0"/>
              <a:t>На прогулке.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08718" y="2228711"/>
            <a:ext cx="4840563" cy="38861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84384" y="2228712"/>
            <a:ext cx="4840565" cy="3886199"/>
          </a:xfrm>
        </p:spPr>
      </p:pic>
    </p:spTree>
    <p:extLst>
      <p:ext uri="{BB962C8B-B14F-4D97-AF65-F5344CB8AC3E}">
        <p14:creationId xmlns:p14="http://schemas.microsoft.com/office/powerpoint/2010/main" xmlns="" val="15385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47</Words>
  <Application>Microsoft Office PowerPoint</Application>
  <PresentationFormat>Произвольный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</vt:lpstr>
      <vt:lpstr>Слайд 3</vt:lpstr>
      <vt:lpstr>Жизнь в группе</vt:lpstr>
      <vt:lpstr>Слайд 5</vt:lpstr>
      <vt:lpstr>Слайд 6</vt:lpstr>
      <vt:lpstr>Слайд 7</vt:lpstr>
      <vt:lpstr>Слайд 8</vt:lpstr>
      <vt:lpstr>На прогулке.</vt:lpstr>
      <vt:lpstr>Слайд 10</vt:lpstr>
      <vt:lpstr>Слайд 11</vt:lpstr>
      <vt:lpstr>Слайд 12</vt:lpstr>
      <vt:lpstr>Слайд 13</vt:lpstr>
      <vt:lpstr>Слайд 14</vt:lpstr>
      <vt:lpstr>Слайд 15</vt:lpstr>
      <vt:lpstr>Наш дружный трудовой коллектив</vt:lpstr>
      <vt:lpstr>Слайд 17</vt:lpstr>
      <vt:lpstr>Слайд 18</vt:lpstr>
      <vt:lpstr>Слайд 19</vt:lpstr>
      <vt:lpstr>Слайд 20</vt:lpstr>
      <vt:lpstr>Слайд 21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</cp:lastModifiedBy>
  <cp:revision>27</cp:revision>
  <dcterms:created xsi:type="dcterms:W3CDTF">2018-12-20T23:53:38Z</dcterms:created>
  <dcterms:modified xsi:type="dcterms:W3CDTF">2019-12-12T04:25:08Z</dcterms:modified>
</cp:coreProperties>
</file>