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58" r:id="rId4"/>
    <p:sldId id="288" r:id="rId5"/>
    <p:sldId id="260" r:id="rId6"/>
    <p:sldId id="279" r:id="rId7"/>
    <p:sldId id="283" r:id="rId8"/>
    <p:sldId id="28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>
        <p:scale>
          <a:sx n="60" d="100"/>
          <a:sy n="60" d="100"/>
        </p:scale>
        <p:origin x="-1608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2E5E7-5AC8-48AA-8B8D-11E492B611DE}" type="datetimeFigureOut">
              <a:rPr lang="ru-RU" smtClean="0"/>
              <a:pPr/>
              <a:t>14.12.2019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355976" y="3861048"/>
            <a:ext cx="4359428" cy="2354034"/>
          </a:xfrm>
          <a:noFill/>
        </p:spPr>
        <p:txBody>
          <a:bodyPr>
            <a:normAutofit/>
          </a:bodyPr>
          <a:lstStyle/>
          <a:p>
            <a:pPr>
              <a:buNone/>
            </a:pPr>
            <a:r>
              <a:rPr lang="ru-RU" smtClean="0">
                <a:solidFill>
                  <a:schemeClr val="bg1"/>
                </a:solidFill>
              </a:rPr>
              <a:t>   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9190" cy="39698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2088232"/>
          </a:xfrm>
        </p:spPr>
        <p:txBody>
          <a:bodyPr>
            <a:normAutofit/>
          </a:bodyPr>
          <a:lstStyle/>
          <a:p>
            <a:r>
              <a:rPr lang="ru-RU" altLang="ru-RU" sz="4800" b="1" i="1" smtClean="0">
                <a:solidFill>
                  <a:srgbClr val="000099"/>
                </a:solidFill>
              </a:rPr>
              <a:t>Развивающая предметно - пространственная среда.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2.infourok.ru/uploads/ex/06ab/00045ff2-2c6e64e8/img2.jpg"/>
          <p:cNvPicPr/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822" y="285727"/>
            <a:ext cx="7374640" cy="585791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580112" y="476672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00298" y="1142984"/>
            <a:ext cx="59293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i="1" dirty="0" smtClean="0">
                <a:solidFill>
                  <a:srgbClr val="000099"/>
                </a:solidFill>
              </a:rPr>
              <a:t>Центр познавательного развития</a:t>
            </a:r>
            <a:endParaRPr lang="ru-RU" sz="3200" dirty="0"/>
          </a:p>
        </p:txBody>
      </p:sp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0713" y="2538662"/>
            <a:ext cx="4867435" cy="353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20072" y="476672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i="1" dirty="0" smtClean="0">
              <a:solidFill>
                <a:srgbClr val="FF0000"/>
              </a:solidFill>
            </a:endParaRPr>
          </a:p>
          <a:p>
            <a:endParaRPr lang="ru-RU" sz="2400" b="1" i="1" dirty="0" smtClean="0">
              <a:solidFill>
                <a:schemeClr val="bg1"/>
              </a:solidFill>
            </a:endParaRPr>
          </a:p>
          <a:p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42977" y="2143116"/>
            <a:ext cx="33575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dirty="0" smtClean="0">
                <a:solidFill>
                  <a:srgbClr val="000099"/>
                </a:solidFill>
              </a:rPr>
              <a:t>Центр сюжетно-ролевые игр</a:t>
            </a:r>
            <a:endParaRPr lang="ru-RU" sz="4400" dirty="0"/>
          </a:p>
        </p:txBody>
      </p:sp>
      <p:pic>
        <p:nvPicPr>
          <p:cNvPr id="9" name="Рисунок 8" descr="C:\Users\lenovo\Desktop\среда\IMG_20191213_1242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214422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857628"/>
            <a:ext cx="342902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071538" y="4429132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0099"/>
                </a:solidFill>
                <a:latin typeface="Comic Sans MS" pitchFamily="66" charset="0"/>
              </a:rPr>
              <a:t>обогащение  социально- игрового опыта между детьми; развитие игровых умений.</a:t>
            </a:r>
            <a:endParaRPr lang="ru-RU" altLang="ru-RU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rot="10800000" flipV="1">
            <a:off x="5148064" y="1887467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857232"/>
            <a:ext cx="40719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000" b="1" dirty="0" smtClean="0">
                <a:solidFill>
                  <a:srgbClr val="000099"/>
                </a:solidFill>
              </a:rPr>
              <a:t>Центр конструирования и строительных игр</a:t>
            </a:r>
            <a:endParaRPr lang="ru-RU" sz="4000" dirty="0"/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28671"/>
            <a:ext cx="371477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571876"/>
            <a:ext cx="4286280" cy="242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8568952" cy="6240210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-243408"/>
            <a:ext cx="7429552" cy="679165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1" y="1357299"/>
            <a:ext cx="3714776" cy="350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071810"/>
            <a:ext cx="385765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440" y="229964"/>
            <a:ext cx="8143650" cy="56279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357290" y="428604"/>
            <a:ext cx="6357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5400" dirty="0" smtClean="0">
                <a:solidFill>
                  <a:srgbClr val="000099"/>
                </a:solidFill>
              </a:rPr>
              <a:t>Центр   </a:t>
            </a:r>
            <a:r>
              <a:rPr lang="ru-RU" altLang="ru-RU" sz="5400" b="1" dirty="0" smtClean="0">
                <a:solidFill>
                  <a:srgbClr val="000099"/>
                </a:solidFill>
              </a:rPr>
              <a:t>творчества</a:t>
            </a:r>
            <a:endParaRPr lang="ru-RU" sz="5400" dirty="0"/>
          </a:p>
        </p:txBody>
      </p:sp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5" y="3571876"/>
            <a:ext cx="307183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857628"/>
            <a:ext cx="36433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42976" y="1500174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0099"/>
                </a:solidFill>
                <a:latin typeface="Comic Sans MS" pitchFamily="66" charset="0"/>
              </a:rPr>
              <a:t>дидактические игры,  на развитие мышления,, «Здравствуй книга», «Материал и оборудование  для лепки, рисования, аппликации»</a:t>
            </a:r>
            <a:endParaRPr lang="ru-RU" altLang="ru-RU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06760" cy="652650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178132" cy="631219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785918" y="928670"/>
            <a:ext cx="58579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Центр  Отдыха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C:\Users\Надежда\Desktop\IMG_20191213_1703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143116"/>
            <a:ext cx="371477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Надежда\Desktop\IMG_20191213_170302_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357562"/>
            <a:ext cx="3910889" cy="299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46</Words>
  <Application>Microsoft Office PowerPoint</Application>
  <PresentationFormat>Экран (4:3)</PresentationFormat>
  <Paragraphs>12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Развивающая предметно - пространственная среда.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Алекс</dc:creator>
  <cp:lastModifiedBy>Надежда</cp:lastModifiedBy>
  <cp:revision>19</cp:revision>
  <dcterms:created xsi:type="dcterms:W3CDTF">2012-05-18T13:41:25Z</dcterms:created>
  <dcterms:modified xsi:type="dcterms:W3CDTF">2019-12-14T07:37:18Z</dcterms:modified>
</cp:coreProperties>
</file>