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7" r:id="rId4"/>
    <p:sldId id="263" r:id="rId5"/>
    <p:sldId id="259" r:id="rId6"/>
    <p:sldId id="269" r:id="rId7"/>
    <p:sldId id="260" r:id="rId8"/>
    <p:sldId id="261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Click="0" advTm="15000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500042"/>
            <a:ext cx="6500826" cy="121444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Галанинский детский сад</a:t>
            </a: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928802"/>
            <a:ext cx="8429684" cy="4500594"/>
          </a:xfrm>
        </p:spPr>
        <p:txBody>
          <a:bodyPr>
            <a:normAutofit/>
          </a:bodyPr>
          <a:lstStyle/>
          <a:p>
            <a:pPr algn="ctr"/>
            <a:endParaRPr lang="ru-RU" sz="3600" dirty="0" smtClean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«БЫТЬ ВОСПИТАТЕЛЕМ НЕПРОСТО…»</a:t>
            </a:r>
          </a:p>
          <a:p>
            <a:endParaRPr lang="ru-RU" sz="4000" dirty="0" smtClean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подготовила:</a:t>
            </a: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Узикова Н. С.</a:t>
            </a: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Воспитателем быть так непросто,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у всех есть проблемы, дела…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приходим сюда мы не в гости,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несём свет любви и тепла.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714876" y="2643182"/>
            <a:ext cx="4038600" cy="28662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ДЕТИ – Мое главное богатство!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1" y="2786058"/>
            <a:ext cx="442242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Надежда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Узикова Надежда Сергеевна</a:t>
            </a:r>
            <a:b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адежда\Desktop\IMG_38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928802"/>
            <a:ext cx="4286280" cy="4143404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152121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Педагог – он вечно созидатель, </a:t>
            </a:r>
          </a:p>
          <a:p>
            <a:pPr algn="ctr">
              <a:buNone/>
            </a:pPr>
            <a:r>
              <a:rPr lang="ru-RU" dirty="0" smtClean="0"/>
              <a:t>Он жизни учит и любви к труду.</a:t>
            </a:r>
          </a:p>
          <a:p>
            <a:pPr algn="ctr">
              <a:buNone/>
            </a:pPr>
            <a:r>
              <a:rPr lang="ru-RU" dirty="0" smtClean="0"/>
              <a:t>Я педагог, наставник, воспитатель,</a:t>
            </a:r>
          </a:p>
          <a:p>
            <a:pPr algn="ctr">
              <a:buNone/>
            </a:pPr>
            <a:r>
              <a:rPr lang="ru-RU" dirty="0" smtClean="0"/>
              <a:t>За что благодарю свою судьбу.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Воспитатель сам должен быть тем, кем он хочет сделать воспитанника.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В. И. Даль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4389120"/>
          </a:xfrm>
        </p:spPr>
        <p:txBody>
          <a:bodyPr/>
          <a:lstStyle/>
          <a:p>
            <a:r>
              <a:rPr lang="ru-RU" dirty="0" smtClean="0"/>
              <a:t>В своей работе я руководствуюсь следующими принципами:</a:t>
            </a:r>
          </a:p>
          <a:p>
            <a:r>
              <a:rPr lang="ru-RU" dirty="0" smtClean="0"/>
              <a:t>относись к детям так, как бы ты хотела чтобы дети относились к тебе;</a:t>
            </a:r>
          </a:p>
          <a:p>
            <a:r>
              <a:rPr lang="ru-RU" dirty="0" smtClean="0"/>
              <a:t>учись сама, чтобы научить других;</a:t>
            </a:r>
          </a:p>
          <a:p>
            <a:r>
              <a:rPr lang="ru-RU" dirty="0" smtClean="0"/>
              <a:t>позволяй детям учить тебя тому, что знают и умеют они;</a:t>
            </a:r>
          </a:p>
          <a:p>
            <a:r>
              <a:rPr lang="ru-RU" dirty="0" smtClean="0"/>
              <a:t>стремись принимать детей такими, какие они есть.</a:t>
            </a:r>
            <a:endParaRPr lang="ru-RU" dirty="0"/>
          </a:p>
        </p:txBody>
      </p:sp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ДЕВИЗ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Пришла в детский сад – улыбнись на пороге!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то, что ты детям отдашь тебе возвратится в итоге!»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Качества, необходимые для этой работы мне присуще: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– вежливая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О- оптимистка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– смелая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 – порядочная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И- искренняя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- творческая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- активная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 - терпеливая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 - естественная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 - люблю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Ь - детей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857496"/>
            <a:ext cx="490061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928670"/>
            <a:ext cx="83582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Я считаю, что профессию нужно выбирать ту, которая тебе близка. Нельзя работать в той или иной области, которая тебе не интересна, и ты не получаешь от неё удовольствия. К счастью, судьба благодаря моей любви к детям привела меня в детский сад. Мне кажется, что только искренне любящий детей человек, сможет работать в детском саду.</a:t>
            </a:r>
            <a:endParaRPr lang="ru-RU" sz="36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5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МЫ ОБУЧАЕМСЯ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00306"/>
            <a:ext cx="4038600" cy="277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00306"/>
            <a:ext cx="4038600" cy="277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– счастливый человек, рядом со мной всегда добрые, творчески работающие люди!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4038600" cy="4723625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Все женщины мира достойны вниманья,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Все женщины мира полны обаянья,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Но есть среди женщин особая стать –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Тебя, воспитатель, нельзя не узнать!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Лицо благородное светит умом,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Она всем на всё отвечает добром,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Улыбка её обаянья полна,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Но строгость во взгляде любому видна.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Умеет увлечь, за собой повести,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Поддержку окажет на трудном пути.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Щедрее души никогда не найти,</a:t>
            </a:r>
          </a:p>
          <a:p>
            <a:pPr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Ведь ты воспитатель и всё сможешь ты!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2" descr="C:\Users\Надежда\Desktop\IMG_38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71678"/>
            <a:ext cx="4038600" cy="346716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МОЯ СЕМЬЯ – МОЯ РАДОСТЬ</a:t>
            </a:r>
            <a:endParaRPr lang="ru-RU" dirty="0"/>
          </a:p>
        </p:txBody>
      </p:sp>
      <p:pic>
        <p:nvPicPr>
          <p:cNvPr id="8194" name="Picture 2" descr="C:\Users\Надежда\Desktop\фотосессия\IMG_36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2955925" cy="4433888"/>
          </a:xfrm>
          <a:prstGeom prst="rect">
            <a:avLst/>
          </a:prstGeom>
          <a:noFill/>
        </p:spPr>
      </p:pic>
      <p:pic>
        <p:nvPicPr>
          <p:cNvPr id="8195" name="Picture 3" descr="C:\Users\Надежда\Desktop\19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357430"/>
            <a:ext cx="4857784" cy="37719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317</TotalTime>
  <Words>337</Words>
  <PresentationFormat>Экран (4:3)</PresentationFormat>
  <Paragraphs>50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Муниципальное бюджетное дошкольное образовательное учреждение Галанинский детский сад</vt:lpstr>
      <vt:lpstr>Узикова Надежда Сергеевна </vt:lpstr>
      <vt:lpstr>Воспитатель сам должен быть тем, кем он хочет сделать воспитанника. В. И. Даль</vt:lpstr>
      <vt:lpstr>МОЙ ДЕВИЗ « Пришла в детский сад – улыбнись на пороге! Все то, что ты детям отдашь тебе возвратится в итоге!»</vt:lpstr>
      <vt:lpstr>Качества, необходимые для этой работы мне присуще:</vt:lpstr>
      <vt:lpstr>Слайд 6</vt:lpstr>
      <vt:lpstr>МЫ ОБУЧАЕМСЯ</vt:lpstr>
      <vt:lpstr>Я – счастливый человек, рядом со мной всегда добрые, творчески работающие люди!</vt:lpstr>
      <vt:lpstr>МОЯ СЕМЬЯ – МОЯ РАДОСТЬ</vt:lpstr>
      <vt:lpstr>Воспитателем быть так непросто, И у всех есть проблемы, дела… Но приходим сюда мы не в гости, А несём свет любви и тепла.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Узикова Надежда Сергеевна</dc:title>
  <dc:creator>Надежда</dc:creator>
  <cp:lastModifiedBy>lenovo</cp:lastModifiedBy>
  <cp:revision>67</cp:revision>
  <dcterms:created xsi:type="dcterms:W3CDTF">2017-12-26T11:26:33Z</dcterms:created>
  <dcterms:modified xsi:type="dcterms:W3CDTF">2019-12-13T03:27:30Z</dcterms:modified>
</cp:coreProperties>
</file>