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88" r:id="rId3"/>
    <p:sldId id="289" r:id="rId4"/>
    <p:sldId id="274" r:id="rId5"/>
    <p:sldId id="275" r:id="rId6"/>
    <p:sldId id="261" r:id="rId7"/>
    <p:sldId id="266" r:id="rId8"/>
    <p:sldId id="257" r:id="rId9"/>
    <p:sldId id="265" r:id="rId10"/>
    <p:sldId id="263" r:id="rId11"/>
    <p:sldId id="264" r:id="rId12"/>
    <p:sldId id="270" r:id="rId13"/>
    <p:sldId id="279" r:id="rId14"/>
    <p:sldId id="258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43" autoAdjust="0"/>
    <p:restoredTop sz="90426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1-07T18:56:23.646" idx="1">
    <p:pos x="5520" y="27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0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5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2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2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9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1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5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2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1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ole-doroga-za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562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Формирование     патриотического воспитания с раннего возраста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чувства толерантности.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Чувашский народный костюм</a:t>
            </a:r>
            <a:r>
              <a:rPr lang="en-US" dirty="0" smtClean="0"/>
              <a:t>, </a:t>
            </a:r>
            <a:r>
              <a:rPr lang="ru-RU" dirty="0" smtClean="0"/>
              <a:t>традиции</a:t>
            </a:r>
            <a:r>
              <a:rPr lang="en-US" dirty="0" smtClean="0"/>
              <a:t>,</a:t>
            </a:r>
            <a:r>
              <a:rPr lang="ru-RU" dirty="0" smtClean="0"/>
              <a:t>игры</a:t>
            </a:r>
            <a:r>
              <a:rPr lang="en-US" dirty="0" smtClean="0"/>
              <a:t>,</a:t>
            </a:r>
            <a:r>
              <a:rPr lang="ru-RU" dirty="0" smtClean="0"/>
              <a:t> праздники</a:t>
            </a:r>
            <a:endParaRPr lang="ru-RU" dirty="0"/>
          </a:p>
        </p:txBody>
      </p:sp>
      <p:pic>
        <p:nvPicPr>
          <p:cNvPr id="11" name="Содержимое 10" descr="IMG_20190404_082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6081" y="2174875"/>
            <a:ext cx="2962426" cy="3951288"/>
          </a:xfrm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Немецкие традиции</a:t>
            </a:r>
            <a:r>
              <a:rPr lang="en-US" dirty="0" smtClean="0"/>
              <a:t>,</a:t>
            </a:r>
            <a:r>
              <a:rPr lang="ru-RU" dirty="0" smtClean="0"/>
              <a:t> игры</a:t>
            </a:r>
            <a:r>
              <a:rPr lang="en-US" dirty="0" smtClean="0"/>
              <a:t>,</a:t>
            </a:r>
            <a:r>
              <a:rPr lang="ru-RU" dirty="0" smtClean="0"/>
              <a:t> праздники.</a:t>
            </a:r>
            <a:endParaRPr lang="ru-RU" dirty="0"/>
          </a:p>
        </p:txBody>
      </p:sp>
      <p:pic>
        <p:nvPicPr>
          <p:cNvPr id="12" name="Содержимое 11" descr="IMG_20190404_083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699" y="2174875"/>
            <a:ext cx="2962426" cy="3951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татарским народным костюмом </a:t>
            </a:r>
            <a:r>
              <a:rPr lang="en-US" dirty="0" smtClean="0"/>
              <a:t>,</a:t>
            </a:r>
            <a:r>
              <a:rPr lang="ru-RU" dirty="0" smtClean="0"/>
              <a:t>традициями.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20190404_083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35496"/>
            <a:ext cx="4038600" cy="46906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190404-WA001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447801"/>
            <a:ext cx="4041775" cy="42183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Ежегодное изготовление венка.</a:t>
            </a:r>
            <a:endParaRPr lang="ru-RU" dirty="0"/>
          </a:p>
        </p:txBody>
      </p:sp>
      <p:pic>
        <p:nvPicPr>
          <p:cNvPr id="20" name="Содержимое 19" descr="5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358721"/>
            <a:ext cx="2040136" cy="2720182"/>
          </a:xfrm>
        </p:spPr>
      </p:pic>
      <p:pic>
        <p:nvPicPr>
          <p:cNvPr id="2050" name="Picture 2" descr="F:\вайбер\image-0-02-04-c1b4f47e9a11f576431cb397fd837d6b609b06208d746a38f8f58fda9a5cf4b0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" name="Содержимое 8" descr="20200903_110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04445"/>
            <a:ext cx="2400151" cy="2752374"/>
          </a:xfrm>
          <a:prstGeom prst="rect">
            <a:avLst/>
          </a:prstGeom>
        </p:spPr>
      </p:pic>
      <p:pic>
        <p:nvPicPr>
          <p:cNvPr id="6" name="Содержимое 9" descr="20200903_1126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904445"/>
            <a:ext cx="2761156" cy="2752374"/>
          </a:xfrm>
          <a:prstGeom prst="rect">
            <a:avLst/>
          </a:prstGeom>
        </p:spPr>
      </p:pic>
      <p:pic>
        <p:nvPicPr>
          <p:cNvPr id="7" name="Содержимое 4" descr="20200903_1127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1371600"/>
            <a:ext cx="28956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Митинг посвященный 9 мая.</a:t>
            </a:r>
            <a:endParaRPr lang="ru-RU" dirty="0"/>
          </a:p>
        </p:txBody>
      </p:sp>
      <p:pic>
        <p:nvPicPr>
          <p:cNvPr id="5" name="Содержимое 4" descr="4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2438400" cy="1920773"/>
          </a:xfrm>
        </p:spPr>
      </p:pic>
      <p:pic>
        <p:nvPicPr>
          <p:cNvPr id="6" name="Picture 2" descr="C:\Users\admin\Desktop\SAM_23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2286000" cy="2500019"/>
          </a:xfrm>
          <a:prstGeom prst="rect">
            <a:avLst/>
          </a:prstGeom>
          <a:noFill/>
        </p:spPr>
      </p:pic>
      <p:pic>
        <p:nvPicPr>
          <p:cNvPr id="7" name="Содержимое 4" descr="SAM_2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219200"/>
            <a:ext cx="26670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276600" cy="2457450"/>
          </a:xfrm>
          <a:prstGeom prst="rect">
            <a:avLst/>
          </a:prstGeom>
        </p:spPr>
      </p:pic>
      <p:pic>
        <p:nvPicPr>
          <p:cNvPr id="8" name="Содержимое 4" descr="8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996206"/>
            <a:ext cx="3581400" cy="24236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«Блокадный хлеб».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" name="Содержимое 27" descr="20210126_121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9744" y="1600200"/>
            <a:ext cx="3395511" cy="4525963"/>
          </a:xfrm>
        </p:spPr>
      </p:pic>
      <p:pic>
        <p:nvPicPr>
          <p:cNvPr id="1028" name="Picture 4" descr="C:\Users\admin\Desktop\IMG-f6685132bccd8a431566e9b645b0431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3886200" cy="4343400"/>
          </a:xfrm>
          <a:prstGeom prst="rect">
            <a:avLst/>
          </a:prstGeom>
          <a:noFill/>
        </p:spPr>
      </p:pic>
      <p:pic>
        <p:nvPicPr>
          <p:cNvPr id="22" name="Picture 4" descr="C:\Users\admin\Desktop\IMG-f6685132bccd8a431566e9b645b0431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4114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 Цветок памяти».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1447"/>
            <a:ext cx="2743200" cy="2057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57837"/>
            <a:ext cx="2133600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7154"/>
            <a:ext cx="2391984" cy="2685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1905000" cy="25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2590800" cy="21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01563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«Окна Победы»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2895600" cy="2171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2800350" cy="302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63014"/>
            <a:ext cx="2431961" cy="4885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2895600" cy="309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196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флага.</a:t>
            </a:r>
            <a:endParaRPr lang="ru-RU" dirty="0"/>
          </a:p>
        </p:txBody>
      </p:sp>
      <p:pic>
        <p:nvPicPr>
          <p:cNvPr id="4" name="Содержимое 4" descr="IMG-b187072b4fd6e80d0c317f2cc9dd4377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400"/>
            <a:ext cx="4114800" cy="4114800"/>
          </a:xfrm>
          <a:prstGeom prst="rect">
            <a:avLst/>
          </a:prstGeom>
        </p:spPr>
      </p:pic>
      <p:pic>
        <p:nvPicPr>
          <p:cNvPr id="5" name="Содержимое 4" descr="IMG-7e91ed4c4dfc136b5c5e8987e8b721e0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038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000500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343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2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мая.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653386" cy="2743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199"/>
            <a:ext cx="4733925" cy="2543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3805036"/>
            <a:ext cx="3810000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090786"/>
            <a:ext cx="4343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9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высказывание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077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73" y="1600200"/>
            <a:ext cx="4101653" cy="4525963"/>
          </a:xfrm>
        </p:spPr>
      </p:pic>
    </p:spTree>
    <p:extLst>
      <p:ext uri="{BB962C8B-B14F-4D97-AF65-F5344CB8AC3E}">
        <p14:creationId xmlns:p14="http://schemas.microsoft.com/office/powerpoint/2010/main" val="6086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В настоящее время одной из острейших проблем является </a:t>
            </a:r>
            <a:r>
              <a:rPr lang="ru-RU" b="1" dirty="0"/>
              <a:t>воспитание патриотизма</a:t>
            </a:r>
            <a:r>
              <a:rPr lang="ru-RU" dirty="0"/>
              <a:t>. Системе образования принадлежит ведущая роль в гражданском и </a:t>
            </a:r>
            <a:r>
              <a:rPr lang="ru-RU" b="1" dirty="0"/>
              <a:t>патриотическом</a:t>
            </a:r>
            <a:r>
              <a:rPr lang="ru-RU" dirty="0"/>
              <a:t> становлении подрастающего поколения.</a:t>
            </a:r>
          </a:p>
          <a:p>
            <a:pPr marL="0" indent="0" algn="just">
              <a:buNone/>
            </a:pPr>
            <a:r>
              <a:rPr lang="ru-RU" dirty="0"/>
              <a:t>Чувство Родины у ребенка начинается с любви к самым близким людям – отцу, матери, бабушке, дедушке. И родной дом, и </a:t>
            </a:r>
            <a:r>
              <a:rPr lang="ru-RU" b="1" dirty="0"/>
              <a:t>детский сад</a:t>
            </a:r>
            <a:r>
              <a:rPr lang="ru-RU" dirty="0"/>
              <a:t>, где он получает радость от общения со сверстниками, и родная природа – все это Родина. Ежедневно ребенок совершает множество открытий. И хотя многие его впечатления еще им не осознанны, все начинается с восхищением тем, что видит перед собой маленький человек.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8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98826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духовности, нравственно-патриотических чувств у детей дошкольного возраста.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57311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-Воспитание у ребенка любви и привязанности к семье</a:t>
            </a:r>
            <a:r>
              <a:rPr lang="en-US" dirty="0" smtClean="0"/>
              <a:t>,</a:t>
            </a:r>
            <a:r>
              <a:rPr lang="ru-RU" dirty="0" smtClean="0"/>
              <a:t>дому</a:t>
            </a:r>
            <a:r>
              <a:rPr lang="en-US" dirty="0" smtClean="0"/>
              <a:t>,</a:t>
            </a:r>
            <a:r>
              <a:rPr lang="ru-RU" dirty="0" smtClean="0"/>
              <a:t> улице</a:t>
            </a:r>
            <a:r>
              <a:rPr lang="en-US" dirty="0" smtClean="0"/>
              <a:t>, </a:t>
            </a:r>
            <a:r>
              <a:rPr lang="ru-RU" dirty="0" smtClean="0"/>
              <a:t>селу</a:t>
            </a:r>
            <a:r>
              <a:rPr lang="en-US" dirty="0" smtClean="0"/>
              <a:t>,</a:t>
            </a:r>
            <a:r>
              <a:rPr lang="ru-RU" dirty="0" smtClean="0"/>
              <a:t> стране.</a:t>
            </a:r>
          </a:p>
          <a:p>
            <a:pPr>
              <a:buNone/>
            </a:pPr>
            <a:r>
              <a:rPr lang="ru-RU" dirty="0" smtClean="0"/>
              <a:t>-Формирование бережного отношения к окружающему миру.</a:t>
            </a:r>
          </a:p>
          <a:p>
            <a:pPr>
              <a:buNone/>
            </a:pPr>
            <a:r>
              <a:rPr lang="ru-RU" dirty="0" smtClean="0"/>
              <a:t>-Воспитание уважения к труду.</a:t>
            </a:r>
          </a:p>
          <a:p>
            <a:pPr>
              <a:buNone/>
            </a:pPr>
            <a:r>
              <a:rPr lang="ru-RU" dirty="0" smtClean="0"/>
              <a:t>-Знакомство детей с символами государства (герб</a:t>
            </a:r>
            <a:r>
              <a:rPr lang="en-US" dirty="0" smtClean="0"/>
              <a:t>,</a:t>
            </a:r>
            <a:r>
              <a:rPr lang="ru-RU" dirty="0" smtClean="0"/>
              <a:t> флаг</a:t>
            </a:r>
            <a:r>
              <a:rPr lang="en-US" dirty="0" smtClean="0"/>
              <a:t>,</a:t>
            </a:r>
            <a:r>
              <a:rPr lang="ru-RU" dirty="0" smtClean="0"/>
              <a:t> гимн).</a:t>
            </a:r>
          </a:p>
          <a:p>
            <a:pPr>
              <a:buNone/>
            </a:pPr>
            <a:r>
              <a:rPr lang="ru-RU" dirty="0" smtClean="0"/>
              <a:t> -Расширение представлений о  России </a:t>
            </a:r>
            <a:r>
              <a:rPr lang="en-US" dirty="0" smtClean="0"/>
              <a:t>,</a:t>
            </a:r>
            <a:r>
              <a:rPr lang="ru-RU" dirty="0" smtClean="0"/>
              <a:t> ее городах</a:t>
            </a:r>
          </a:p>
          <a:p>
            <a:pPr>
              <a:buNone/>
            </a:pPr>
            <a:r>
              <a:rPr lang="ru-RU" dirty="0" smtClean="0"/>
              <a:t>-Развитие чувства ответственности и гордости за достижения страны.</a:t>
            </a:r>
          </a:p>
          <a:p>
            <a:pPr>
              <a:buNone/>
            </a:pPr>
            <a:r>
              <a:rPr lang="ru-RU" dirty="0" smtClean="0"/>
              <a:t>-Развитие интереса к русским традициям и промыслам.</a:t>
            </a:r>
          </a:p>
          <a:p>
            <a:pPr>
              <a:buNone/>
            </a:pPr>
            <a:r>
              <a:rPr lang="ru-RU" dirty="0" smtClean="0"/>
              <a:t>-Формирование толерантности  чувства уважения к другим народам  их традициям.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Фотовыставка «Мое любимое место в нашем селе».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732" y="1600200"/>
            <a:ext cx="64585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гостях </a:t>
            </a:r>
            <a:r>
              <a:rPr lang="ru-RU" dirty="0" err="1" smtClean="0"/>
              <a:t>Казачинский</a:t>
            </a:r>
            <a:r>
              <a:rPr lang="ru-RU" dirty="0" smtClean="0"/>
              <a:t> музей.</a:t>
            </a:r>
            <a:endParaRPr lang="ru-RU" dirty="0"/>
          </a:p>
        </p:txBody>
      </p:sp>
      <p:pic>
        <p:nvPicPr>
          <p:cNvPr id="5" name="Содержимое 4" descr="IMG_72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38600" cy="46481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4831"/>
            <a:ext cx="4038600" cy="2856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русским фольклором.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38600" cy="3320256"/>
          </a:xfrm>
          <a:prstGeom prst="rect">
            <a:avLst/>
          </a:prstGeom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762" y="2512363"/>
            <a:ext cx="3707476" cy="270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костюмы.</a:t>
            </a:r>
            <a:endParaRPr lang="ru-RU" dirty="0"/>
          </a:p>
        </p:txBody>
      </p:sp>
      <p:pic>
        <p:nvPicPr>
          <p:cNvPr id="5" name="Содержимое 4" descr="IMG_20190404_0829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744" y="1600200"/>
            <a:ext cx="3395511" cy="4525963"/>
          </a:xfrm>
        </p:spPr>
      </p:pic>
      <p:pic>
        <p:nvPicPr>
          <p:cNvPr id="6" name="Содержимое 5" descr="IMG-20190404-WA00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204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Актуальность.</vt:lpstr>
      <vt:lpstr>Цель:</vt:lpstr>
      <vt:lpstr>Задачи:</vt:lpstr>
      <vt:lpstr>Фотовыставка «Мое любимое место в нашем селе».</vt:lpstr>
      <vt:lpstr>В гостях Казачинский музей.</vt:lpstr>
      <vt:lpstr>Знакомство с русским фольклором.</vt:lpstr>
      <vt:lpstr>Русские костюмы.</vt:lpstr>
      <vt:lpstr>Формирование чувства толерантности.</vt:lpstr>
      <vt:lpstr>Знакомство с татарским народным костюмом ,традициями.</vt:lpstr>
      <vt:lpstr>Ежегодное изготовление венка.</vt:lpstr>
      <vt:lpstr>Митинг посвященный 9 мая.</vt:lpstr>
      <vt:lpstr>Акция «Блокадный хлеб».</vt:lpstr>
      <vt:lpstr>Акция « Цветок памяти».</vt:lpstr>
      <vt:lpstr>Акция «Окна Победы»</vt:lpstr>
      <vt:lpstr>День флага.</vt:lpstr>
      <vt:lpstr>23 февраля.</vt:lpstr>
      <vt:lpstr>9 мая.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патриотического воспитания с раннего возраста.»</dc:title>
  <dc:creator>admin</dc:creator>
  <cp:lastModifiedBy>Компьютер</cp:lastModifiedBy>
  <cp:revision>101</cp:revision>
  <dcterms:created xsi:type="dcterms:W3CDTF">2021-11-06T07:04:54Z</dcterms:created>
  <dcterms:modified xsi:type="dcterms:W3CDTF">2021-12-16T05:46:20Z</dcterms:modified>
</cp:coreProperties>
</file>