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61" r:id="rId4"/>
    <p:sldId id="256" r:id="rId5"/>
    <p:sldId id="260" r:id="rId6"/>
    <p:sldId id="257" r:id="rId7"/>
    <p:sldId id="259" r:id="rId8"/>
    <p:sldId id="266" r:id="rId9"/>
    <p:sldId id="262" r:id="rId10"/>
    <p:sldId id="263" r:id="rId11"/>
    <p:sldId id="268" r:id="rId12"/>
    <p:sldId id="264" r:id="rId13"/>
    <p:sldId id="267" r:id="rId14"/>
    <p:sldId id="265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62000" y="762000"/>
            <a:ext cx="7848600" cy="541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08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Предметно –пространственная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среда в группе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92162"/>
          </a:xfrm>
        </p:spPr>
        <p:txBody>
          <a:bodyPr>
            <a:normAutofit/>
          </a:bodyPr>
          <a:lstStyle/>
          <a:p>
            <a:r>
              <a:rPr lang="ru-RU" dirty="0" smtClean="0"/>
              <a:t>Салон красоты.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то редми\IMG_20191209_105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1500" y="2019300"/>
            <a:ext cx="4191000" cy="3505200"/>
          </a:xfrm>
          <a:prstGeom prst="rect">
            <a:avLst/>
          </a:prstGeom>
          <a:noFill/>
        </p:spPr>
      </p:pic>
      <p:pic>
        <p:nvPicPr>
          <p:cNvPr id="1026" name="Picture 2" descr="F:\г дети\20181108_103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8313" r="9163" b="26097"/>
          <a:stretch>
            <a:fillRect/>
          </a:stretch>
        </p:blipFill>
        <p:spPr bwMode="auto">
          <a:xfrm rot="5400000">
            <a:off x="5095844" y="2275149"/>
            <a:ext cx="3982805" cy="3049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Цветочная поляна.</a:t>
            </a:r>
            <a:endParaRPr lang="ru-RU" dirty="0"/>
          </a:p>
        </p:txBody>
      </p:sp>
      <p:pic>
        <p:nvPicPr>
          <p:cNvPr id="2050" name="Picture 2" descr="F:\г дети\20180615_161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F:\г дети\20180615_1609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Литературный уголок.</a:t>
            </a:r>
            <a:endParaRPr lang="ru-RU" dirty="0"/>
          </a:p>
        </p:txBody>
      </p:sp>
      <p:pic>
        <p:nvPicPr>
          <p:cNvPr id="4099" name="Picture 3" descr="C:\Users\admin\Desktop\фото редми\IMG_20191209_103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38600" cy="4267200"/>
          </a:xfrm>
          <a:prstGeom prst="rect">
            <a:avLst/>
          </a:prstGeom>
          <a:noFill/>
        </p:spPr>
      </p:pic>
      <p:pic>
        <p:nvPicPr>
          <p:cNvPr id="5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17" t="25000"/>
          <a:stretch>
            <a:fillRect/>
          </a:stretch>
        </p:blipFill>
        <p:spPr>
          <a:xfrm rot="5400000">
            <a:off x="4800600" y="2133600"/>
            <a:ext cx="3962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экспериментирования.</a:t>
            </a:r>
            <a:endParaRPr lang="ru-RU" dirty="0"/>
          </a:p>
        </p:txBody>
      </p:sp>
      <p:pic>
        <p:nvPicPr>
          <p:cNvPr id="7171" name="Picture 3" descr="C:\Users\admin\Desktop\фото редми\IMG_20191206_170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2" name="Picture 4" descr="C:\Users\admin\Desktop\фото редми\IMG_20191206_1652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Дидактический  уголок.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фото редми\IMG_20191209_105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3400" y="1905000"/>
            <a:ext cx="4114800" cy="3657600"/>
          </a:xfrm>
          <a:prstGeom prst="rect">
            <a:avLst/>
          </a:prstGeom>
          <a:noFill/>
        </p:spPr>
      </p:pic>
      <p:pic>
        <p:nvPicPr>
          <p:cNvPr id="3074" name="Picture 2" descr="F:\г дети\20181004_102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г дети\20181004_1025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7553" y="1783954"/>
            <a:ext cx="4815681" cy="3381375"/>
          </a:xfrm>
          <a:prstGeom prst="rect">
            <a:avLst/>
          </a:prstGeom>
          <a:noFill/>
        </p:spPr>
      </p:pic>
      <p:pic>
        <p:nvPicPr>
          <p:cNvPr id="4099" name="Picture 3" descr="F:\г дети\20181004_1024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210782">
            <a:off x="4468160" y="1724554"/>
            <a:ext cx="4809350" cy="3482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на стекле.</a:t>
            </a:r>
            <a:endParaRPr lang="ru-RU" dirty="0"/>
          </a:p>
        </p:txBody>
      </p:sp>
      <p:pic>
        <p:nvPicPr>
          <p:cNvPr id="5122" name="Picture 2" descr="F:\г дети\IMG-c458977fe02e5c1f040d5a0706924cfa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1752600"/>
            <a:ext cx="62484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304800"/>
            <a:ext cx="7696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Особо актуально на сегодняшний день стоит вопрос организации предметно-развивающей среды ДОУ. Это связано с введением Федерального государственного образовательного стандарта (ФГОС) к структуре основной общеобразовательной программы дошкольного образования.</a:t>
            </a:r>
          </a:p>
          <a:p>
            <a:r>
              <a:rPr lang="ru-RU" dirty="0" smtClean="0"/>
              <a:t>В соответствии с ФГОС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воспитанников. Решение программных образовательных задач предусматривается не только в совместной деятельности взрослого и детей, но и в самостоятельной деятельности детей, а также при проведении режимных моментов.</a:t>
            </a:r>
          </a:p>
          <a:p>
            <a:r>
              <a:rPr lang="ru-RU" dirty="0" smtClean="0"/>
              <a:t>Всем известно, что основной формой работы с дошкольниками и ведущим видом деятельности детей является игра. Именно поэтому мы воспитатели испытываем повышенный интерес к обновлению предметно-развивающей среды ДОУ.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Творческий уголок.</a:t>
            </a:r>
            <a:endParaRPr lang="ru-RU" dirty="0"/>
          </a:p>
        </p:txBody>
      </p:sp>
      <p:pic>
        <p:nvPicPr>
          <p:cNvPr id="1026" name="Picture 2" descr="C:\Users\admin\Desktop\фото редми\PANO_20191209_1033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3756"/>
            <a:ext cx="4038600" cy="4398851"/>
          </a:xfrm>
          <a:prstGeom prst="rect">
            <a:avLst/>
          </a:prstGeom>
          <a:noFill/>
        </p:spPr>
      </p:pic>
      <p:pic>
        <p:nvPicPr>
          <p:cNvPr id="1027" name="Picture 3" descr="C:\Users\admin\Desktop\фото редми\IMG_20191209_103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05375" y="2028825"/>
            <a:ext cx="4191000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Творческий уголок. Изготовление плаката «Безопасность»</a:t>
            </a:r>
            <a:endParaRPr lang="ru-RU" dirty="0"/>
          </a:p>
        </p:txBody>
      </p:sp>
      <p:pic>
        <p:nvPicPr>
          <p:cNvPr id="1027" name="Picture 3" descr="C:\Users\admin\Desktop\IMG_20191003_095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385072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C:\Users\admin\Desktop\IMG_20191003_0953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Новая папка\IMG_20191007_074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машин по схеме. </a:t>
            </a:r>
            <a:endParaRPr lang="ru-RU" dirty="0"/>
          </a:p>
        </p:txBody>
      </p:sp>
      <p:pic>
        <p:nvPicPr>
          <p:cNvPr id="2050" name="Picture 2" descr="C:\Users\admin\Desktop\IMG_20191107_17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4902375">
            <a:off x="457200" y="2348706"/>
            <a:ext cx="4038600" cy="302895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admin\Desktop\Новая папка\IMG_20191107_17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14900" y="1866900"/>
            <a:ext cx="3962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</a:t>
            </a:r>
            <a:r>
              <a:rPr lang="ru-RU" smtClean="0"/>
              <a:t>осенний лес</a:t>
            </a:r>
            <a:endParaRPr lang="ru-RU" dirty="0"/>
          </a:p>
        </p:txBody>
      </p:sp>
      <p:pic>
        <p:nvPicPr>
          <p:cNvPr id="4099" name="Picture 3" descr="C:\Users\admin\Desktop\IMG_20191010_093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055074"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admin\Desktop\Новая папка\IMG_20191010_1015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4038600" cy="3625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шапочек.</a:t>
            </a:r>
            <a:endParaRPr lang="ru-RU" dirty="0"/>
          </a:p>
        </p:txBody>
      </p:sp>
      <p:pic>
        <p:nvPicPr>
          <p:cNvPr id="6146" name="Picture 2" descr="C:\Users\admin\Desktop\фото редми\IMG_20191205_162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420619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admin\Desktop\фото редми\IMG_20191205_170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211830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карандашами.</a:t>
            </a:r>
            <a:endParaRPr lang="ru-RU" dirty="0"/>
          </a:p>
        </p:txBody>
      </p:sp>
      <p:pic>
        <p:nvPicPr>
          <p:cNvPr id="2050" name="Picture 2" descr="C:\Users\admin\Desktop\фото редми\IMG_20191206_1654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admin\Desktop\фото редми\IMG_20191206_165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902653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163</Words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Творческий уголок.</vt:lpstr>
      <vt:lpstr>Творческий уголок. Изготовление плаката «Безопасность»</vt:lpstr>
      <vt:lpstr>Слайд 5</vt:lpstr>
      <vt:lpstr>Изготовление машин по схеме. </vt:lpstr>
      <vt:lpstr>Рисуем осенний лес</vt:lpstr>
      <vt:lpstr>Изготовление шапочек.</vt:lpstr>
      <vt:lpstr>Рисуем карандашами.</vt:lpstr>
      <vt:lpstr>Салон красоты.</vt:lpstr>
      <vt:lpstr>Цветочная поляна.</vt:lpstr>
      <vt:lpstr>Литературный уголок.</vt:lpstr>
      <vt:lpstr>Уголок экспериментирования.</vt:lpstr>
      <vt:lpstr>Дидактический  уголок.</vt:lpstr>
      <vt:lpstr>Слайд 15</vt:lpstr>
      <vt:lpstr>Рисунки на стекле.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2019-12-08T12:18:31Z</dcterms:created>
  <dcterms:modified xsi:type="dcterms:W3CDTF">2019-12-16T00:44:40Z</dcterms:modified>
</cp:coreProperties>
</file>