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9" r:id="rId4"/>
    <p:sldId id="257" r:id="rId5"/>
    <p:sldId id="260" r:id="rId6"/>
    <p:sldId id="280" r:id="rId7"/>
    <p:sldId id="279" r:id="rId8"/>
    <p:sldId id="278" r:id="rId9"/>
    <p:sldId id="271" r:id="rId10"/>
    <p:sldId id="264" r:id="rId11"/>
    <p:sldId id="263" r:id="rId12"/>
    <p:sldId id="265" r:id="rId13"/>
    <p:sldId id="262" r:id="rId14"/>
    <p:sldId id="266" r:id="rId15"/>
    <p:sldId id="270" r:id="rId16"/>
    <p:sldId id="267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93C8-6CF4-4B83-9922-DFE7483DA732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DDE3-5D24-4FE9-8785-B77A19F2F6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DDE3-5D24-4FE9-8785-B77A19F2F67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00199"/>
          </a:xfrm>
        </p:spPr>
        <p:txBody>
          <a:bodyPr/>
          <a:lstStyle/>
          <a:p>
            <a:r>
              <a:rPr lang="ru-RU" dirty="0" smtClean="0"/>
              <a:t>Фасоль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696200" cy="4343400"/>
          </a:xfrm>
        </p:spPr>
        <p:txBody>
          <a:bodyPr/>
          <a:lstStyle/>
          <a:p>
            <a:r>
              <a:rPr lang="ru-RU" dirty="0" err="1" smtClean="0"/>
              <a:t>Рпаарррр</a:t>
            </a:r>
            <a:endParaRPr lang="ru-RU" dirty="0" smtClean="0"/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Р</a:t>
            </a:r>
          </a:p>
          <a:p>
            <a:endParaRPr lang="ru-RU" dirty="0" smtClean="0"/>
          </a:p>
          <a:p>
            <a:r>
              <a:rPr lang="ru-RU" dirty="0" smtClean="0"/>
              <a:t>Р</a:t>
            </a:r>
          </a:p>
          <a:p>
            <a:endParaRPr lang="ru-RU" dirty="0" smtClean="0"/>
          </a:p>
          <a:p>
            <a:r>
              <a:rPr lang="ru-RU" dirty="0" err="1" smtClean="0"/>
              <a:t>раывиыиыипаа</a:t>
            </a:r>
            <a:endParaRPr lang="ru-RU" dirty="0"/>
          </a:p>
        </p:txBody>
      </p:sp>
      <p:pic>
        <p:nvPicPr>
          <p:cNvPr id="16386" name="Picture 2" descr="http://baba-deda.ru/upload/image/quick-folder/1397789561_belok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80772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181600"/>
            <a:ext cx="5057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 проекта: </a:t>
            </a:r>
            <a:r>
              <a:rPr lang="ru-RU" dirty="0" err="1" smtClean="0"/>
              <a:t>Исследовательско-познавательный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Сроки: Среднесрочный.</a:t>
            </a:r>
          </a:p>
          <a:p>
            <a:r>
              <a:rPr lang="ru-RU" dirty="0" smtClean="0"/>
              <a:t>Возраст: Подготовительная группа.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ое фото\Новая папка\IMG_20200117_165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038600" cy="4953000"/>
          </a:xfrm>
          <a:prstGeom prst="rect">
            <a:avLst/>
          </a:prstGeom>
          <a:noFill/>
        </p:spPr>
      </p:pic>
      <p:pic>
        <p:nvPicPr>
          <p:cNvPr id="3075" name="Picture 3" descr="C:\Users\admin\Desktop\новое фото\Новая папка\IMG_20200117_171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8614" y="1268214"/>
            <a:ext cx="4854972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ое фото\Новая папка\IMG_20200117_163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038600" cy="5486400"/>
          </a:xfrm>
          <a:prstGeom prst="rect">
            <a:avLst/>
          </a:prstGeom>
          <a:noFill/>
        </p:spPr>
      </p:pic>
      <p:pic>
        <p:nvPicPr>
          <p:cNvPr id="4099" name="Picture 3" descr="C:\Users\admin\Desktop\новое фото\Новая папка\IMG_20200117_164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59659" y="1302943"/>
            <a:ext cx="5196681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ое фото\IMG_20200117_161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235091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admin\Desktop\новое фото\IMG_20200117_163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690329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новое фото\Новая папка\IMG_20200117_1642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118527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C:\Users\admin\Desktop\новое фото\Новая папка\IMG_20200117_163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6025589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новое фото\IMG_20200128_101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038600" cy="48006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3200400" cy="15239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Наши аппликации.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Лепили фасоль.</a:t>
            </a:r>
            <a:endParaRPr lang="ru-RU" dirty="0"/>
          </a:p>
        </p:txBody>
      </p:sp>
      <p:pic>
        <p:nvPicPr>
          <p:cNvPr id="2050" name="Picture 2" descr="C:\Users\admin\Desktop\ф\IMG_20200114_163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9247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 фасоль в горшочке.</a:t>
            </a:r>
            <a:endParaRPr lang="ru-RU" dirty="0"/>
          </a:p>
        </p:txBody>
      </p:sp>
      <p:pic>
        <p:nvPicPr>
          <p:cNvPr id="4098" name="Picture 2" descr="C:\Users\admin\Desktop\новое фото\IMG_20200128_092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904882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admin\Desktop\новое фото\IMG_20200128_092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847658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ое фото\IMG_20200128_1008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79248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Поделка Семена.</a:t>
            </a:r>
            <a:endParaRPr lang="ru-RU" dirty="0"/>
          </a:p>
        </p:txBody>
      </p:sp>
      <p:pic>
        <p:nvPicPr>
          <p:cNvPr id="2050" name="Picture 2" descr="C:\Users\admin\Desktop\новое фото\IMG_20200217_080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714352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admin\Desktop\новое фото\IMG_20200217_0806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880065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Книжка  о фасоли.</a:t>
            </a:r>
            <a:endParaRPr lang="ru-RU" dirty="0"/>
          </a:p>
        </p:txBody>
      </p:sp>
      <p:pic>
        <p:nvPicPr>
          <p:cNvPr id="3074" name="Picture 2" descr="C:\Users\admin\Desktop\новое фото\IMG_20200218_0759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8" name="Picture 6" descr="C:\Users\admin\Desktop\новое фото\IMG_20200218_08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познавательный и практический опыт детей в исследовательской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ое фото\IMG_20200218_08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4996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Всходит фасоль.</a:t>
            </a:r>
            <a:endParaRPr lang="ru-RU" dirty="0"/>
          </a:p>
        </p:txBody>
      </p:sp>
      <p:pic>
        <p:nvPicPr>
          <p:cNvPr id="5122" name="Picture 2" descr="C:\Users\admin\Desktop\новое фото\IMG_20200217_0739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038600" cy="4191000"/>
          </a:xfrm>
          <a:prstGeom prst="rect">
            <a:avLst/>
          </a:prstGeom>
          <a:noFill/>
        </p:spPr>
      </p:pic>
      <p:pic>
        <p:nvPicPr>
          <p:cNvPr id="5123" name="Picture 3" descr="C:\Users\admin\Desktop\новое фото\IMG_20200217_160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4038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фасоль зацвела.</a:t>
            </a:r>
            <a:endParaRPr lang="ru-RU" dirty="0"/>
          </a:p>
        </p:txBody>
      </p:sp>
      <p:pic>
        <p:nvPicPr>
          <p:cNvPr id="6146" name="Picture 2" descr="C:\Users\admin\Desktop\новое фото\IMG_20200310_09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615883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admin\Desktop\новое фото\IMG_20200317_113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116415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Появились стручки.</a:t>
            </a:r>
            <a:endParaRPr lang="ru-RU" dirty="0"/>
          </a:p>
        </p:txBody>
      </p:sp>
      <p:pic>
        <p:nvPicPr>
          <p:cNvPr id="7170" name="Picture 2" descr="C:\Users\admin\Desktop\новое фото\IMG_20200317_113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08848" y="811573"/>
            <a:ext cx="4038600" cy="5754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Определили какие условия необходимы для роста и получения хорошего урожая.</a:t>
            </a:r>
          </a:p>
          <a:p>
            <a:r>
              <a:rPr lang="ru-RU" dirty="0" smtClean="0"/>
              <a:t>Совместно с детьми вырастили растение и собрали урожай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Способствовать развитию умения самостоятельно приобретать , анализировать ,синтезировать ,сравнивать обобщать, делать выводы и применять биологические знания.</a:t>
            </a:r>
          </a:p>
          <a:p>
            <a:r>
              <a:rPr lang="ru-RU" sz="2400" dirty="0" smtClean="0"/>
              <a:t>Воспитывать разумное и бережное отношение к природе.</a:t>
            </a:r>
          </a:p>
          <a:p>
            <a:r>
              <a:rPr lang="ru-RU" sz="2400" dirty="0" smtClean="0"/>
              <a:t>.Выяснить, какие условия нужны </a:t>
            </a:r>
            <a:r>
              <a:rPr lang="ru-RU" sz="2400" dirty="0" smtClean="0"/>
              <a:t>для развития </a:t>
            </a:r>
            <a:r>
              <a:rPr lang="ru-RU" sz="2400" dirty="0" smtClean="0"/>
              <a:t>семян и  </a:t>
            </a:r>
            <a:r>
              <a:rPr lang="ru-RU" sz="2400" dirty="0" smtClean="0"/>
              <a:t>хорошего </a:t>
            </a:r>
            <a:r>
              <a:rPr lang="ru-RU" sz="2400" dirty="0" smtClean="0"/>
              <a:t>роста .</a:t>
            </a:r>
            <a:endParaRPr lang="ru-RU" sz="2400" dirty="0" smtClean="0"/>
          </a:p>
          <a:p>
            <a:r>
              <a:rPr lang="ru-RU" sz="2400" dirty="0" smtClean="0"/>
              <a:t>Познакомить с бобовой культурой фасоль.</a:t>
            </a:r>
          </a:p>
          <a:p>
            <a:r>
              <a:rPr lang="ru-RU" sz="2400" dirty="0" smtClean="0"/>
              <a:t>Знакомить детей с простейшими научными исследованиями.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Данная работа направлена на развитие поисково-познавательной деятельности детей, которая дает ребенку возможность экспериментировать, синтезировать полученные знания,  развивать познавательную и творческую активность, самостоятельность, умение работать в коллективе.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Предполагаемые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-Формирование практических умений в выращивании культурных растений.               -Формирование умения ухаживать за культурными растениями, используя полученные знания.</a:t>
            </a:r>
          </a:p>
          <a:p>
            <a:pPr>
              <a:buNone/>
            </a:pPr>
            <a:r>
              <a:rPr lang="ru-RU" dirty="0" smtClean="0"/>
              <a:t>-Воспитание бережного отношения к окружающему миру.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480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 видов есть фасоли,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растет она на поле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по верху плетется,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придется, как придется.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Хорошо когда на грядке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будет вкусной, сладкой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винегретах и салатах,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Витаминами богатых.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огромные бобы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Любят люди, как грибы.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Запускаем проект.</a:t>
            </a:r>
            <a:endParaRPr lang="ru-RU" dirty="0"/>
          </a:p>
        </p:txBody>
      </p:sp>
      <p:pic>
        <p:nvPicPr>
          <p:cNvPr id="8194" name="Picture 2" descr="C:\Users\admin\Desktop\новое фото\IMG_20200310_085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05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наблюдения.</a:t>
            </a:r>
            <a:endParaRPr lang="ru-RU" dirty="0"/>
          </a:p>
        </p:txBody>
      </p:sp>
      <p:pic>
        <p:nvPicPr>
          <p:cNvPr id="9218" name="Picture 2" descr="C:\Users\admin\Desktop\новое фото\IMG_20200310_0859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153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аппликации.</a:t>
            </a:r>
            <a:endParaRPr lang="ru-RU" dirty="0"/>
          </a:p>
        </p:txBody>
      </p:sp>
      <p:pic>
        <p:nvPicPr>
          <p:cNvPr id="3074" name="Picture 2" descr="C:\Users\admin\Desktop\ф\IMG_20200117_1602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admin\Desktop\ф\IMG_20200117_1602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220</Words>
  <PresentationFormat>Экран (4:3)</PresentationFormat>
  <Paragraphs>40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Фасоль</vt:lpstr>
      <vt:lpstr>Цель:      </vt:lpstr>
      <vt:lpstr>Задачи:</vt:lpstr>
      <vt:lpstr>Актуальность.</vt:lpstr>
      <vt:lpstr>Предполагаемые результаты:</vt:lpstr>
      <vt:lpstr>Слайд 6</vt:lpstr>
      <vt:lpstr>Запускаем проект.</vt:lpstr>
      <vt:lpstr>Лист наблюдения.</vt:lpstr>
      <vt:lpstr>Подготовка к аппликации.</vt:lpstr>
      <vt:lpstr>Слайд 10</vt:lpstr>
      <vt:lpstr>Слайд 11</vt:lpstr>
      <vt:lpstr>Слайд 12</vt:lpstr>
      <vt:lpstr>Слайд 13</vt:lpstr>
      <vt:lpstr>Слайд 14</vt:lpstr>
      <vt:lpstr>Лепили фасоль.</vt:lpstr>
      <vt:lpstr>Рисуем  фасоль в горшочке.</vt:lpstr>
      <vt:lpstr>Слайд 17</vt:lpstr>
      <vt:lpstr>Поделка Семена.</vt:lpstr>
      <vt:lpstr>Книжка  о фасоли.</vt:lpstr>
      <vt:lpstr>Слайд 20</vt:lpstr>
      <vt:lpstr>Всходит фасоль.</vt:lpstr>
      <vt:lpstr>Наша фасоль зацвела.</vt:lpstr>
      <vt:lpstr>Появились стручки.</vt:lpstr>
      <vt:lpstr>Итог: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Фасоль</dc:title>
  <dc:creator>admin</dc:creator>
  <cp:lastModifiedBy>admin</cp:lastModifiedBy>
  <cp:revision>35</cp:revision>
  <dcterms:created xsi:type="dcterms:W3CDTF">2020-03-12T06:04:35Z</dcterms:created>
  <dcterms:modified xsi:type="dcterms:W3CDTF">2022-01-26T06:53:50Z</dcterms:modified>
</cp:coreProperties>
</file>