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58" r:id="rId3"/>
    <p:sldId id="333" r:id="rId4"/>
    <p:sldId id="334" r:id="rId5"/>
    <p:sldId id="330" r:id="rId6"/>
    <p:sldId id="357" r:id="rId7"/>
    <p:sldId id="359" r:id="rId8"/>
    <p:sldId id="360" r:id="rId9"/>
    <p:sldId id="361" r:id="rId10"/>
    <p:sldId id="355" r:id="rId11"/>
    <p:sldId id="362" r:id="rId12"/>
    <p:sldId id="363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orester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F3FB"/>
    <a:srgbClr val="A32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1117" autoAdjust="0"/>
  </p:normalViewPr>
  <p:slideViewPr>
    <p:cSldViewPr>
      <p:cViewPr varScale="1">
        <p:scale>
          <a:sx n="74" d="100"/>
          <a:sy n="74" d="100"/>
        </p:scale>
        <p:origin x="1272" y="-1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D76FB-7EC9-48A7-927D-34AE8BE9B1DD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4FC28-6AB3-433C-A499-1B287ACC96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13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4FC28-6AB3-433C-A499-1B287ACC96F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10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4FC28-6AB3-433C-A499-1B287ACC96F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203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4FC28-6AB3-433C-A499-1B287ACC96F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7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672414" cy="6240186"/>
          </a:xfrm>
          <a:noFill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alt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/>
            </a:r>
            <a:br>
              <a:rPr lang="ru-RU" altLang="ru-RU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5400" b="1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5400" b="1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7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9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alt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714612" y="6286520"/>
            <a:ext cx="4000528" cy="4238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7400" dirty="0" smtClean="0">
                <a:latin typeface="Comic Sans MS" pitchFamily="66" charset="0"/>
              </a:rPr>
              <a:t> </a:t>
            </a:r>
            <a:endParaRPr kumimoji="0" lang="ru-RU" sz="7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439108"/>
            <a:ext cx="63367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«Почему скрипит снег</a:t>
            </a:r>
            <a:r>
              <a:rPr lang="ru-RU" sz="4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Тип проекта: исследовательский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Сроки проведения: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 недели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Возраст: Средний дошкольный.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62612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0000" y="660000"/>
            <a:ext cx="5280000" cy="39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51531" y="776632"/>
            <a:ext cx="5280000" cy="39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4817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386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User\Pictures\ControlCenter4\Scan\CCI14032018_00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859216" cy="6212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2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63688" y="24948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2" descr="CCI14032018_00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" t="-92949" r="4001" b="-79123"/>
          <a:stretch/>
        </p:blipFill>
        <p:spPr bwMode="auto">
          <a:xfrm>
            <a:off x="467544" y="-2403648"/>
            <a:ext cx="8268874" cy="121693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6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81399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Познавательно – исследовательская деятельность является сквозным механизмом развития ребенка (ФГОС ДО пункт 2.7).</a:t>
            </a:r>
          </a:p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Н.Е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Веракса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в своей книге «Познавательно – исследовательская деятельность дошкольников. Для работы с детьми 4-7 лет.» Подчеркивает что познавательно исследовательская деятельность детей становиться в процессе выполнения увлекательных опытов и экспериментов.</a:t>
            </a: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Проблема:</a:t>
            </a:r>
          </a:p>
          <a:p>
            <a:pPr>
              <a:buFont typeface="Wingdings" pitchFamily="2" charset="2"/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прогулке дети обратили внимание на скрип снега.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Создать условия для формирования у детей знаний о снеге и его свойствах по средством исследовательской деятельности.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  <a:ln>
            <a:noFill/>
          </a:ln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Развивать познавательные способности детей в процессе совместной исследовательской деятельности. </a:t>
            </a:r>
          </a:p>
          <a:p>
            <a:pPr>
              <a:buAutoNum type="arabicPeriod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Уточнить и расширить представление детей о снеге  и помочь понять изменение его свойств.</a:t>
            </a:r>
          </a:p>
          <a:p>
            <a:pPr>
              <a:buAutoNum type="arabicPeriod" startAt="3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Формировать умения детей делать выводы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 потом на основе накопленного опыта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реализовать в самостоятельной творческой деятельности.</a:t>
            </a:r>
          </a:p>
          <a:p>
            <a:pPr marL="514350" indent="-514350">
              <a:buAutoNum type="arabicPeriod" startAt="3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Воспитывать интерес к окружающему миру.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процессе проведения опытов ,наблюдений , просмотров фильмов дети много узнали о снеге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07124" y="701444"/>
            <a:ext cx="5712000" cy="428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5124" y="786000"/>
            <a:ext cx="6288000" cy="471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6288000"/>
            <a:ext cx="2529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 снег хрустит 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399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7787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0" y="-31988"/>
            <a:ext cx="5760000" cy="43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4000" y="617444"/>
            <a:ext cx="5040000" cy="37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5229200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 почему снег тает </a:t>
            </a:r>
            <a:r>
              <a:rPr lang="en-US" sz="2400" dirty="0" smtClean="0"/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8897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48000" y="648000"/>
            <a:ext cx="5184000" cy="38880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4000" y="697159"/>
            <a:ext cx="5760000" cy="432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5877272"/>
            <a:ext cx="3543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Делаем снежинки 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557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187</Words>
  <Application>Microsoft Office PowerPoint</Application>
  <PresentationFormat>Экран (4:3)</PresentationFormat>
  <Paragraphs>31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Wingdings</vt:lpstr>
      <vt:lpstr>Тема Office</vt:lpstr>
      <vt:lpstr>              </vt:lpstr>
      <vt:lpstr>Актуальность:</vt:lpstr>
      <vt:lpstr>Презентация PowerPoint</vt:lpstr>
      <vt:lpstr>Цель:</vt:lpstr>
      <vt:lpstr>Задачи:</vt:lpstr>
      <vt:lpstr>Результат:</vt:lpstr>
      <vt:lpstr>Презентация PowerPoint</vt:lpstr>
      <vt:lpstr>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Включение элементов мультипликации в образование дошкольников </dc:title>
  <dc:creator>256</dc:creator>
  <cp:lastModifiedBy>Татьяна</cp:lastModifiedBy>
  <cp:revision>190</cp:revision>
  <dcterms:created xsi:type="dcterms:W3CDTF">2013-11-25T07:55:39Z</dcterms:created>
  <dcterms:modified xsi:type="dcterms:W3CDTF">2019-03-15T05:41:31Z</dcterms:modified>
</cp:coreProperties>
</file>