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6" r:id="rId4"/>
    <p:sldId id="267" r:id="rId5"/>
    <p:sldId id="268" r:id="rId6"/>
    <p:sldId id="257" r:id="rId7"/>
    <p:sldId id="260" r:id="rId8"/>
    <p:sldId id="258" r:id="rId9"/>
    <p:sldId id="259" r:id="rId10"/>
    <p:sldId id="263" r:id="rId11"/>
    <p:sldId id="261" r:id="rId12"/>
    <p:sldId id="269" r:id="rId13"/>
    <p:sldId id="277" r:id="rId14"/>
    <p:sldId id="278" r:id="rId15"/>
    <p:sldId id="265" r:id="rId16"/>
    <p:sldId id="270" r:id="rId17"/>
    <p:sldId id="264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265" autoAdjust="0"/>
    <p:restoredTop sz="94660"/>
  </p:normalViewPr>
  <p:slideViewPr>
    <p:cSldViewPr>
      <p:cViewPr varScale="1">
        <p:scale>
          <a:sx n="87" d="100"/>
          <a:sy n="87" d="100"/>
        </p:scale>
        <p:origin x="-139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1160463"/>
            <a:ext cx="8510626" cy="48593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Огород  на окне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9600" dirty="0" smtClean="0"/>
              <a:t>Тип проекта </a:t>
            </a:r>
            <a:r>
              <a:rPr lang="ru-RU" sz="7400" dirty="0" smtClean="0"/>
              <a:t>: Познавательно-исследовательский       </a:t>
            </a:r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9800" dirty="0" smtClean="0"/>
              <a:t>Возраст:</a:t>
            </a:r>
            <a:r>
              <a:rPr lang="ru-RU" sz="7400" dirty="0" smtClean="0"/>
              <a:t> средний дошкольный</a:t>
            </a:r>
          </a:p>
          <a:p>
            <a:pPr>
              <a:buNone/>
            </a:pPr>
            <a:r>
              <a:rPr lang="ru-RU" sz="7400" dirty="0" smtClean="0"/>
              <a:t>                     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7400" dirty="0" smtClean="0"/>
              <a:t> </a:t>
            </a:r>
            <a:r>
              <a:rPr lang="ru-RU" sz="9800" dirty="0" smtClean="0"/>
              <a:t>Время проведения</a:t>
            </a:r>
            <a:r>
              <a:rPr lang="ru-RU" sz="7400" dirty="0" smtClean="0"/>
              <a:t>: краткосрочный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Подоспел урожай</a:t>
            </a:r>
            <a:endParaRPr lang="ru-RU" dirty="0"/>
          </a:p>
        </p:txBody>
      </p:sp>
      <p:pic>
        <p:nvPicPr>
          <p:cNvPr id="5" name="Содержимое 4" descr="IMG_20230525_1709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2164" y="1873446"/>
            <a:ext cx="4038600" cy="3560928"/>
          </a:xfrm>
        </p:spPr>
      </p:pic>
      <p:pic>
        <p:nvPicPr>
          <p:cNvPr id="8" name="Содержимое 7" descr="IMG_20230525_1709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038600" cy="4114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30512_085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57600" y="1295400"/>
            <a:ext cx="6019800" cy="4191000"/>
          </a:xfrm>
          <a:prstGeom prst="rect">
            <a:avLst/>
          </a:prstGeom>
        </p:spPr>
      </p:pic>
      <p:pic>
        <p:nvPicPr>
          <p:cNvPr id="9" name="Рисунок 8" descr="горо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38100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Урожай на столе</a:t>
            </a:r>
            <a:endParaRPr lang="ru-RU" dirty="0"/>
          </a:p>
        </p:txBody>
      </p:sp>
      <p:pic>
        <p:nvPicPr>
          <p:cNvPr id="8" name="Содержимое 7" descr="IMG-20230602-WA0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52600"/>
            <a:ext cx="3505200" cy="4724400"/>
          </a:xfrm>
        </p:spPr>
      </p:pic>
      <p:pic>
        <p:nvPicPr>
          <p:cNvPr id="10" name="Рисунок 9" descr="IMG-20230602-WA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52600"/>
            <a:ext cx="41910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168707918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3352800" cy="5211763"/>
          </a:xfrm>
        </p:spPr>
      </p:pic>
      <p:pic>
        <p:nvPicPr>
          <p:cNvPr id="5" name="Рисунок 4" descr="17168707918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914400"/>
            <a:ext cx="44196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1687079188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914400"/>
            <a:ext cx="4038600" cy="4506657"/>
          </a:xfrm>
        </p:spPr>
      </p:pic>
      <p:pic>
        <p:nvPicPr>
          <p:cNvPr id="6" name="Содержимое 5" descr="171687079189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914400"/>
            <a:ext cx="4038600" cy="47292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Урожай в творчестве.</a:t>
            </a:r>
            <a:endParaRPr lang="ru-RU" dirty="0"/>
          </a:p>
        </p:txBody>
      </p:sp>
      <p:pic>
        <p:nvPicPr>
          <p:cNvPr id="5" name="Содержимое 4" descr="IMG_20230801_1009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914628">
            <a:off x="736393" y="3747814"/>
            <a:ext cx="2326459" cy="3028950"/>
          </a:xfrm>
        </p:spPr>
      </p:pic>
      <p:pic>
        <p:nvPicPr>
          <p:cNvPr id="6" name="Содержимое 5" descr="IMG_20230801_1002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28605">
            <a:off x="3338800" y="1735652"/>
            <a:ext cx="2565902" cy="2595612"/>
          </a:xfrm>
        </p:spPr>
      </p:pic>
      <p:pic>
        <p:nvPicPr>
          <p:cNvPr id="7" name="Рисунок 6" descr="IMG_20230801_1008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79952">
            <a:off x="5496215" y="3611288"/>
            <a:ext cx="33528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7168707918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609600"/>
            <a:ext cx="3352800" cy="5516563"/>
          </a:xfrm>
        </p:spPr>
      </p:pic>
      <p:pic>
        <p:nvPicPr>
          <p:cNvPr id="6" name="Содержимое 5" descr="17168707918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609600"/>
            <a:ext cx="3505200" cy="55165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1219200"/>
            <a:ext cx="800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Дети наблюдали за ростом растений, проводили</a:t>
            </a:r>
          </a:p>
          <a:p>
            <a:r>
              <a:rPr lang="ru-RU" sz="2400" dirty="0" smtClean="0"/>
              <a:t>опыты, эксперименты.</a:t>
            </a:r>
          </a:p>
          <a:p>
            <a:endParaRPr lang="ru-RU" sz="2400" dirty="0" smtClean="0"/>
          </a:p>
          <a:p>
            <a:r>
              <a:rPr lang="ru-RU" sz="2400" dirty="0" smtClean="0"/>
              <a:t>Устанавливали связи: растения - земля,</a:t>
            </a:r>
          </a:p>
          <a:p>
            <a:r>
              <a:rPr lang="ru-RU" sz="2400" dirty="0" smtClean="0"/>
              <a:t>растения - вода, растения - человек.</a:t>
            </a:r>
          </a:p>
          <a:p>
            <a:endParaRPr lang="ru-RU" sz="2400" dirty="0" smtClean="0"/>
          </a:p>
          <a:p>
            <a:r>
              <a:rPr lang="ru-RU" sz="2400" dirty="0" smtClean="0"/>
              <a:t>В процессе исследований дети познакомились с</a:t>
            </a:r>
          </a:p>
          <a:p>
            <a:r>
              <a:rPr lang="ru-RU" sz="2400" dirty="0" smtClean="0"/>
              <a:t>художественной литературой об овощах:</a:t>
            </a:r>
          </a:p>
          <a:p>
            <a:r>
              <a:rPr lang="ru-RU" sz="2400" dirty="0" smtClean="0"/>
              <a:t>поговорки, стихи, сказки, загадки.</a:t>
            </a:r>
          </a:p>
          <a:p>
            <a:endParaRPr lang="ru-RU" sz="2400" dirty="0" smtClean="0"/>
          </a:p>
          <a:p>
            <a:r>
              <a:rPr lang="ru-RU" sz="2400" dirty="0" smtClean="0"/>
              <a:t>Рассматривали иллюстрации, картины.</a:t>
            </a:r>
          </a:p>
          <a:p>
            <a:r>
              <a:rPr lang="ru-RU" sz="2400" dirty="0" smtClean="0"/>
              <a:t>Проводились занятия, дидактические игры,</a:t>
            </a:r>
          </a:p>
          <a:p>
            <a:r>
              <a:rPr lang="ru-RU" sz="2400" dirty="0" smtClean="0"/>
              <a:t>беседы.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0668_редис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685800"/>
            <a:ext cx="7772400" cy="5791200"/>
          </a:xfrm>
        </p:spPr>
      </p:pic>
      <p:sp>
        <p:nvSpPr>
          <p:cNvPr id="14" name="TextBox 13"/>
          <p:cNvSpPr txBox="1"/>
          <p:nvPr/>
        </p:nvSpPr>
        <p:spPr>
          <a:xfrm>
            <a:off x="1524000" y="129540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MG_20230425_155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37949"/>
            <a:ext cx="5111750" cy="39233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85800"/>
            <a:ext cx="3886200" cy="54403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Посадили огород</a:t>
            </a:r>
          </a:p>
          <a:p>
            <a:r>
              <a:rPr lang="ru-RU" sz="3200" dirty="0" smtClean="0"/>
              <a:t>Посмотрите, что растет!</a:t>
            </a:r>
          </a:p>
          <a:p>
            <a:r>
              <a:rPr lang="ru-RU" sz="3200" dirty="0" smtClean="0"/>
              <a:t>Будем мы ухаживать</a:t>
            </a:r>
          </a:p>
          <a:p>
            <a:r>
              <a:rPr lang="ru-RU" sz="3200" dirty="0" smtClean="0"/>
              <a:t>Будем поливать</a:t>
            </a:r>
          </a:p>
          <a:p>
            <a:r>
              <a:rPr lang="ru-RU" sz="3200" dirty="0" smtClean="0"/>
              <a:t>Будем за  росточками</a:t>
            </a:r>
          </a:p>
          <a:p>
            <a:r>
              <a:rPr lang="ru-RU" sz="3200" dirty="0" smtClean="0"/>
              <a:t>Дружно наблюдать.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Цель 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Формировать у детей интерес к   исследовательской деятельности по выращиванию культурных растений в комнатных условиях.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Развивать представления о растениях.</a:t>
            </a:r>
          </a:p>
          <a:p>
            <a:r>
              <a:rPr lang="ru-RU" sz="2400" dirty="0" smtClean="0"/>
              <a:t>Развивать интерес, любознательность, наблюдательность к развитию и росту растений.</a:t>
            </a:r>
          </a:p>
          <a:p>
            <a:r>
              <a:rPr lang="ru-RU" sz="2400" dirty="0" smtClean="0"/>
              <a:t>Формировать у детей навыки по уходу за растениями.</a:t>
            </a:r>
          </a:p>
          <a:p>
            <a:r>
              <a:rPr lang="ru-RU" sz="2400" dirty="0" smtClean="0"/>
              <a:t>Дать наглядное представление о необходимости света, тепла и влаги для роста растений.</a:t>
            </a:r>
          </a:p>
          <a:p>
            <a:r>
              <a:rPr lang="ru-RU" sz="2400" dirty="0" smtClean="0"/>
              <a:t>Воспитывать ответственность при уходе за растениями (вовремя поливать, рыхлить почву).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ru-RU" dirty="0" smtClean="0"/>
              <a:t>Дети знают </a:t>
            </a:r>
            <a:r>
              <a:rPr lang="ru-RU" dirty="0" smtClean="0"/>
              <a:t>и применяют </a:t>
            </a:r>
            <a:r>
              <a:rPr lang="ru-RU" dirty="0" smtClean="0"/>
              <a:t>полученные знания по уходу за культурными растениями.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Замачиваем семена</a:t>
            </a:r>
            <a:endParaRPr lang="ru-RU" dirty="0"/>
          </a:p>
        </p:txBody>
      </p:sp>
      <p:pic>
        <p:nvPicPr>
          <p:cNvPr id="4" name="Содержимое 3" descr="IMG_20230425_091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14300" y="1866900"/>
            <a:ext cx="4953000" cy="3810000"/>
          </a:xfrm>
        </p:spPr>
      </p:pic>
      <p:pic>
        <p:nvPicPr>
          <p:cNvPr id="5" name="Рисунок 4" descr="IMG_20230425_091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29100" y="2095500"/>
            <a:ext cx="49530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Семена проросли</a:t>
            </a:r>
            <a:endParaRPr lang="ru-RU" dirty="0"/>
          </a:p>
        </p:txBody>
      </p:sp>
      <p:pic>
        <p:nvPicPr>
          <p:cNvPr id="5" name="Содержимое 4" descr="IMG_20230425_1625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6137"/>
            <a:ext cx="4038600" cy="3014089"/>
          </a:xfrm>
        </p:spPr>
      </p:pic>
      <p:pic>
        <p:nvPicPr>
          <p:cNvPr id="6" name="Содержимое 5" descr="IMG_20230428_0938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97040"/>
            <a:ext cx="4038600" cy="333228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/>
          <a:lstStyle/>
          <a:p>
            <a:r>
              <a:rPr lang="ru-RU" dirty="0" smtClean="0"/>
              <a:t>Посадка</a:t>
            </a:r>
            <a:endParaRPr lang="ru-RU" dirty="0"/>
          </a:p>
        </p:txBody>
      </p:sp>
      <p:pic>
        <p:nvPicPr>
          <p:cNvPr id="5" name="Содержимое 4" descr="IMG_20230425_1554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20230428_1001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981575" y="276225"/>
            <a:ext cx="3124200" cy="3028950"/>
          </a:xfrm>
        </p:spPr>
      </p:pic>
      <p:pic>
        <p:nvPicPr>
          <p:cNvPr id="7" name="Рисунок 6" descr="IMG_20230425_1625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083638" y="3756201"/>
            <a:ext cx="2707895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всходы</a:t>
            </a:r>
            <a:endParaRPr lang="ru-RU" dirty="0"/>
          </a:p>
        </p:txBody>
      </p:sp>
      <p:pic>
        <p:nvPicPr>
          <p:cNvPr id="13" name="Содержимое 12" descr="IMG_20230512_085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840687">
            <a:off x="4067225" y="2163258"/>
            <a:ext cx="4617720" cy="3362498"/>
          </a:xfrm>
        </p:spPr>
      </p:pic>
      <p:pic>
        <p:nvPicPr>
          <p:cNvPr id="14" name="Рисунок 13" descr="IMG_20230504_074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6387">
            <a:off x="616011" y="1234947"/>
            <a:ext cx="3200400" cy="46984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198</Words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Огород  на окне</vt:lpstr>
      <vt:lpstr>Слайд 2</vt:lpstr>
      <vt:lpstr>Цель :</vt:lpstr>
      <vt:lpstr>Задачи:</vt:lpstr>
      <vt:lpstr>Результат</vt:lpstr>
      <vt:lpstr>Замачиваем семена</vt:lpstr>
      <vt:lpstr>Семена проросли</vt:lpstr>
      <vt:lpstr>Посадка</vt:lpstr>
      <vt:lpstr>Наши всходы</vt:lpstr>
      <vt:lpstr>Подоспел урожай</vt:lpstr>
      <vt:lpstr>Слайд 11</vt:lpstr>
      <vt:lpstr>Урожай на столе</vt:lpstr>
      <vt:lpstr>Слайд 13</vt:lpstr>
      <vt:lpstr>Слайд 14</vt:lpstr>
      <vt:lpstr>Урожай в творчестве.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Редис</dc:title>
  <dc:creator>admin</dc:creator>
  <cp:lastModifiedBy>202407</cp:lastModifiedBy>
  <cp:revision>50</cp:revision>
  <dcterms:created xsi:type="dcterms:W3CDTF">2024-05-17T02:55:11Z</dcterms:created>
  <dcterms:modified xsi:type="dcterms:W3CDTF">2024-11-19T14:04:56Z</dcterms:modified>
</cp:coreProperties>
</file>