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9" r:id="rId4"/>
    <p:sldId id="261" r:id="rId5"/>
    <p:sldId id="265" r:id="rId6"/>
    <p:sldId id="264" r:id="rId7"/>
    <p:sldId id="269" r:id="rId8"/>
    <p:sldId id="270" r:id="rId9"/>
    <p:sldId id="275" r:id="rId10"/>
    <p:sldId id="276" r:id="rId11"/>
    <p:sldId id="271" r:id="rId12"/>
    <p:sldId id="263" r:id="rId13"/>
    <p:sldId id="260" r:id="rId14"/>
    <p:sldId id="268" r:id="rId15"/>
    <p:sldId id="262" r:id="rId16"/>
    <p:sldId id="267" r:id="rId17"/>
    <p:sldId id="266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263-A0DE-4504-8EAD-0B727D9F686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0418-7CDB-4339-9A89-74CF35CE4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263-A0DE-4504-8EAD-0B727D9F686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0418-7CDB-4339-9A89-74CF35CE4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263-A0DE-4504-8EAD-0B727D9F686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0418-7CDB-4339-9A89-74CF35CE4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263-A0DE-4504-8EAD-0B727D9F686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0418-7CDB-4339-9A89-74CF35CE4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263-A0DE-4504-8EAD-0B727D9F686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0418-7CDB-4339-9A89-74CF35CE4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263-A0DE-4504-8EAD-0B727D9F686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0418-7CDB-4339-9A89-74CF35CE4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263-A0DE-4504-8EAD-0B727D9F686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0418-7CDB-4339-9A89-74CF35CE4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263-A0DE-4504-8EAD-0B727D9F686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0418-7CDB-4339-9A89-74CF35CE4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263-A0DE-4504-8EAD-0B727D9F686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0418-7CDB-4339-9A89-74CF35CE4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263-A0DE-4504-8EAD-0B727D9F686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0418-7CDB-4339-9A89-74CF35CE4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263-A0DE-4504-8EAD-0B727D9F686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0418-7CDB-4339-9A89-74CF35CE4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12263-A0DE-4504-8EAD-0B727D9F686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0418-7CDB-4339-9A89-74CF35CE4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Ильина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Татьяна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Галанинском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детском саду работаю 16 лет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Общий стаж:24года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презентация\IMG_20191226_161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642601">
            <a:off x="3366535" y="1426782"/>
            <a:ext cx="5592044" cy="4083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1130_1613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4755858">
            <a:off x="525501" y="2380807"/>
            <a:ext cx="4614974" cy="3490546"/>
          </a:xfrm>
        </p:spPr>
      </p:pic>
      <p:pic>
        <p:nvPicPr>
          <p:cNvPr id="6" name="Содержимое 5" descr="IMG_20211130_1638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848186">
            <a:off x="4568251" y="1258644"/>
            <a:ext cx="4813006" cy="337935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1203_1019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623432">
            <a:off x="145770" y="1605882"/>
            <a:ext cx="5142771" cy="3439417"/>
          </a:xfrm>
        </p:spPr>
      </p:pic>
      <p:pic>
        <p:nvPicPr>
          <p:cNvPr id="6" name="Содержимое 5" descr="IMG_20211206_0934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581523">
            <a:off x="3963942" y="1675100"/>
            <a:ext cx="5151449" cy="364723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Мое хобби.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11113_1542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5723784">
            <a:off x="457200" y="2364004"/>
            <a:ext cx="4038600" cy="2998355"/>
          </a:xfrm>
        </p:spPr>
      </p:pic>
      <p:pic>
        <p:nvPicPr>
          <p:cNvPr id="6" name="Содержимое 5" descr="IMG_20211113_1544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598659"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Кухня- </a:t>
            </a:r>
            <a:r>
              <a:rPr lang="ru-RU" dirty="0" smtClean="0"/>
              <a:t>место релаксации.</a:t>
            </a:r>
            <a:endParaRPr lang="ru-RU" dirty="0"/>
          </a:p>
        </p:txBody>
      </p:sp>
      <p:pic>
        <p:nvPicPr>
          <p:cNvPr id="7" name="Содержимое 6" descr="IMG_20210807_1444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6277789">
            <a:off x="457200" y="2348706"/>
            <a:ext cx="4038600" cy="3028950"/>
          </a:xfrm>
        </p:spPr>
      </p:pic>
      <p:pic>
        <p:nvPicPr>
          <p:cNvPr id="10" name="Содержимое 9" descr="IMG_20211024_1544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360406"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211107-WA0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714356"/>
            <a:ext cx="3394472" cy="5411807"/>
          </a:xfrm>
        </p:spPr>
      </p:pic>
      <p:pic>
        <p:nvPicPr>
          <p:cNvPr id="6" name="Содержимое 5" descr="IMG-20211107-WA00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785794"/>
            <a:ext cx="4038600" cy="53578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211107-WA00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857232"/>
            <a:ext cx="3394472" cy="5268931"/>
          </a:xfrm>
        </p:spPr>
      </p:pic>
      <p:pic>
        <p:nvPicPr>
          <p:cNvPr id="5" name="Содержимое 4" descr="IMG_20210807_0902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857232"/>
            <a:ext cx="4038600" cy="52864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211107-WA0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714356"/>
            <a:ext cx="3394472" cy="5454657"/>
          </a:xfrm>
        </p:spPr>
      </p:pic>
      <p:pic>
        <p:nvPicPr>
          <p:cNvPr id="6" name="Содержимое 5" descr="IMG-20211107-WA00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785794"/>
            <a:ext cx="3394472" cy="534036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00429_1351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583731">
            <a:off x="-45717" y="1818167"/>
            <a:ext cx="5101197" cy="3028950"/>
          </a:xfrm>
        </p:spPr>
      </p:pic>
      <p:pic>
        <p:nvPicPr>
          <p:cNvPr id="6" name="Содержимое 5" descr="IMG_20211118_1800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054069">
            <a:off x="4224923" y="2121222"/>
            <a:ext cx="4972774" cy="30289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Спасибо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за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внимание.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149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 Чтобы стать настоящим воспитателем детей</a:t>
            </a:r>
            <a:r>
              <a:rPr lang="en-US" sz="5400" dirty="0" smtClean="0"/>
              <a:t>,</a:t>
            </a:r>
            <a:r>
              <a:rPr lang="ru-RU" sz="5400" dirty="0" smtClean="0"/>
              <a:t> надо отдать им свое сердце.</a:t>
            </a:r>
            <a:r>
              <a:rPr lang="ru-RU" sz="4800" dirty="0" smtClean="0"/>
              <a:t> </a:t>
            </a:r>
          </a:p>
          <a:p>
            <a:pPr>
              <a:buNone/>
            </a:pPr>
            <a:r>
              <a:rPr lang="ru-RU" sz="4800" dirty="0" smtClean="0"/>
              <a:t>                                                              В.А.Сухомлинский.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Моя семья.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0200616_2007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05238"/>
            <a:ext cx="4038600" cy="4115886"/>
          </a:xfrm>
        </p:spPr>
      </p:pic>
      <p:pic>
        <p:nvPicPr>
          <p:cNvPr id="8" name="Содержимое 7" descr="IMG_20200616_1259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1113_2038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3209" y="642918"/>
            <a:ext cx="3466582" cy="5483245"/>
          </a:xfrm>
        </p:spPr>
      </p:pic>
      <p:pic>
        <p:nvPicPr>
          <p:cNvPr id="6" name="Содержимое 5" descr="IMG-20200122-WA00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642918"/>
            <a:ext cx="4038600" cy="54292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Отдых в лесу.</a:t>
            </a:r>
            <a:endParaRPr lang="ru-RU" dirty="0"/>
          </a:p>
        </p:txBody>
      </p:sp>
      <p:pic>
        <p:nvPicPr>
          <p:cNvPr id="5" name="Содержимое 4" descr="IMG_20200107_10464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1901031"/>
            <a:ext cx="3810000" cy="3924300"/>
          </a:xfrm>
        </p:spPr>
      </p:pic>
      <p:pic>
        <p:nvPicPr>
          <p:cNvPr id="6" name="Содержимое 4" descr="IMG_20210914_1536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68483" y="1600200"/>
            <a:ext cx="3198033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в группе.</a:t>
            </a:r>
            <a:endParaRPr lang="ru-RU" dirty="0"/>
          </a:p>
        </p:txBody>
      </p:sp>
      <p:pic>
        <p:nvPicPr>
          <p:cNvPr id="5" name="Содержимое 4" descr="IMG_20211029_0929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984919">
            <a:off x="457200" y="2348706"/>
            <a:ext cx="4038600" cy="3028950"/>
          </a:xfrm>
        </p:spPr>
      </p:pic>
      <p:pic>
        <p:nvPicPr>
          <p:cNvPr id="6" name="Содержимое 5" descr="IMG_20210521_0854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837264"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_20211027_0900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772493" y="1353127"/>
            <a:ext cx="5110170" cy="3832628"/>
          </a:xfrm>
        </p:spPr>
      </p:pic>
      <p:pic>
        <p:nvPicPr>
          <p:cNvPr id="9" name="Содержимое 8" descr="IMG_20210927_16080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302839" y="1588668"/>
            <a:ext cx="5168125" cy="341950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0203_0901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74277" y="1517230"/>
            <a:ext cx="5239563" cy="3490941"/>
          </a:xfrm>
        </p:spPr>
      </p:pic>
      <p:pic>
        <p:nvPicPr>
          <p:cNvPr id="6" name="Содержимое 5" descr="IMG_20211028_0910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757205" y="1457713"/>
            <a:ext cx="5168125" cy="36814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1025_1617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17153" y="1374354"/>
            <a:ext cx="5453877" cy="3562379"/>
          </a:xfrm>
        </p:spPr>
      </p:pic>
      <p:pic>
        <p:nvPicPr>
          <p:cNvPr id="8" name="Содержимое 7" descr="IMG_20211130_1609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897701" y="1388655"/>
            <a:ext cx="5286412" cy="350918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56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Моя семья.</vt:lpstr>
      <vt:lpstr>Слайд 4</vt:lpstr>
      <vt:lpstr>Отдых в лесу.</vt:lpstr>
      <vt:lpstr>Жизнь в группе.</vt:lpstr>
      <vt:lpstr>Слайд 7</vt:lpstr>
      <vt:lpstr>Слайд 8</vt:lpstr>
      <vt:lpstr>Слайд 9</vt:lpstr>
      <vt:lpstr>Слайд 10</vt:lpstr>
      <vt:lpstr>Слайд 11</vt:lpstr>
      <vt:lpstr>Мое хобби.</vt:lpstr>
      <vt:lpstr>Кухня- место релаксации.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created xsi:type="dcterms:W3CDTF">2021-11-22T07:24:37Z</dcterms:created>
  <dcterms:modified xsi:type="dcterms:W3CDTF">2021-12-06T09:47:12Z</dcterms:modified>
</cp:coreProperties>
</file>