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mp4" ContentType="video/mp4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93" r:id="rId4"/>
    <p:sldId id="294" r:id="rId5"/>
    <p:sldId id="296" r:id="rId6"/>
    <p:sldId id="262" r:id="rId7"/>
    <p:sldId id="265" r:id="rId8"/>
    <p:sldId id="267" r:id="rId9"/>
    <p:sldId id="285" r:id="rId10"/>
    <p:sldId id="284" r:id="rId11"/>
    <p:sldId id="283" r:id="rId12"/>
    <p:sldId id="269" r:id="rId13"/>
    <p:sldId id="268" r:id="rId14"/>
    <p:sldId id="276" r:id="rId15"/>
    <p:sldId id="270" r:id="rId16"/>
    <p:sldId id="271" r:id="rId17"/>
    <p:sldId id="272" r:id="rId18"/>
    <p:sldId id="274" r:id="rId19"/>
    <p:sldId id="291" r:id="rId20"/>
    <p:sldId id="292" r:id="rId21"/>
    <p:sldId id="290" r:id="rId22"/>
    <p:sldId id="266" r:id="rId23"/>
    <p:sldId id="275" r:id="rId24"/>
    <p:sldId id="289" r:id="rId25"/>
    <p:sldId id="282" r:id="rId26"/>
    <p:sldId id="281" r:id="rId27"/>
    <p:sldId id="280" r:id="rId28"/>
    <p:sldId id="279" r:id="rId29"/>
    <p:sldId id="287" r:id="rId30"/>
    <p:sldId id="286" r:id="rId31"/>
    <p:sldId id="263" r:id="rId32"/>
    <p:sldId id="288" r:id="rId33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868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0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" Type="http://schemas.openxmlformats.org/officeDocument/2006/relationships/slide" Target="slides/slide2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tags" Target="tags/tag57.xml" /><Relationship Id="rId35" Type="http://schemas.openxmlformats.org/officeDocument/2006/relationships/presProps" Target="presProps.xml" /><Relationship Id="rId36" Type="http://schemas.openxmlformats.org/officeDocument/2006/relationships/viewProps" Target="viewProps.xml" /><Relationship Id="rId37" Type="http://schemas.openxmlformats.org/officeDocument/2006/relationships/theme" Target="theme/theme1.xml" /><Relationship Id="rId38" Type="http://schemas.openxmlformats.org/officeDocument/2006/relationships/tableStyles" Target="tableStyles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4/22/2019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4/22/2019</a:t>
            </a:fld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4/22/2019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4/22/2019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4/22/2019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4/22/2019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4/22/2019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4/22/2019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4/22/2019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4/22/2019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4/22/2019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4/22/2019</a:t>
            </a:fld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4/22/2019</a:t>
            </a:fld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4/22/2019</a:t>
            </a:fld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4/22/2019</a:t>
            </a:fld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4/22/2019</a:t>
            </a:fld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4/22/2019</a:t>
            </a:fld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/>
              <a:t>4/22/2019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/>
              <a:t>‹#›</a:t>
            </a:fld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ransition/>
  <p:timing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5.jpeg" /><Relationship Id="rId3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8.jpeg" /><Relationship Id="rId3" Type="http://schemas.openxmlformats.org/officeDocument/2006/relationships/image" Target="../media/image9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0.jpeg" /><Relationship Id="rId3" Type="http://schemas.openxmlformats.org/officeDocument/2006/relationships/image" Target="../media/image11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2.jpeg" /><Relationship Id="rId3" Type="http://schemas.openxmlformats.org/officeDocument/2006/relationships/image" Target="../media/image13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4.jpeg" /><Relationship Id="rId3" Type="http://schemas.openxmlformats.org/officeDocument/2006/relationships/image" Target="../media/image15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6.jpeg" /><Relationship Id="rId3" Type="http://schemas.openxmlformats.org/officeDocument/2006/relationships/image" Target="../media/image17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tags" Target="../tags/tag5.xml" /><Relationship Id="rId2" Type="http://schemas.openxmlformats.org/officeDocument/2006/relationships/tags" Target="../tags/tag1.xml" /><Relationship Id="rId3" Type="http://schemas.openxmlformats.org/officeDocument/2006/relationships/tags" Target="../tags/tag2.xml" /><Relationship Id="rId4" Type="http://schemas.openxmlformats.org/officeDocument/2006/relationships/image" Target="../media/image18.jpeg" /><Relationship Id="rId5" Type="http://schemas.openxmlformats.org/officeDocument/2006/relationships/tags" Target="../tags/tag3.xml" /><Relationship Id="rId6" Type="http://schemas.openxmlformats.org/officeDocument/2006/relationships/image" Target="../media/image19.jpeg" /><Relationship Id="rId7" Type="http://schemas.openxmlformats.org/officeDocument/2006/relationships/tags" Target="../tags/tag4.xml" /><Relationship Id="rId8" Type="http://schemas.openxmlformats.org/officeDocument/2006/relationships/video" Target="../media/media1.mp4" /><Relationship Id="rId9" Type="http://schemas.microsoft.com/office/2007/relationships/media" Target="../media/media1.mp4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ags" Target="../tags/tag6.xml" /><Relationship Id="rId3" Type="http://schemas.openxmlformats.org/officeDocument/2006/relationships/tags" Target="../tags/tag7.xml" /><Relationship Id="rId4" Type="http://schemas.openxmlformats.org/officeDocument/2006/relationships/image" Target="../media/image20.jpeg" /><Relationship Id="rId5" Type="http://schemas.openxmlformats.org/officeDocument/2006/relationships/tags" Target="../tags/tag8.xml" /><Relationship Id="rId6" Type="http://schemas.openxmlformats.org/officeDocument/2006/relationships/image" Target="../media/image21.jpeg" /><Relationship Id="rId7" Type="http://schemas.openxmlformats.org/officeDocument/2006/relationships/tags" Target="../tags/tag9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ags" Target="../tags/tag10.xml" /><Relationship Id="rId3" Type="http://schemas.openxmlformats.org/officeDocument/2006/relationships/tags" Target="../tags/tag11.xml" /><Relationship Id="rId4" Type="http://schemas.openxmlformats.org/officeDocument/2006/relationships/image" Target="../media/image22.jpeg" /><Relationship Id="rId5" Type="http://schemas.openxmlformats.org/officeDocument/2006/relationships/tags" Target="../tags/tag12.xml" /><Relationship Id="rId6" Type="http://schemas.openxmlformats.org/officeDocument/2006/relationships/image" Target="../media/image23.jpeg" /><Relationship Id="rId7" Type="http://schemas.openxmlformats.org/officeDocument/2006/relationships/tags" Target="../tags/tag13.xml" /><Relationship Id="rId8" Type="http://schemas.openxmlformats.org/officeDocument/2006/relationships/tags" Target="../tags/tag14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ags" Target="../tags/tag15.xml" /><Relationship Id="rId3" Type="http://schemas.openxmlformats.org/officeDocument/2006/relationships/tags" Target="../tags/tag16.xml" /><Relationship Id="rId4" Type="http://schemas.openxmlformats.org/officeDocument/2006/relationships/image" Target="../media/image24.jpeg" /><Relationship Id="rId5" Type="http://schemas.openxmlformats.org/officeDocument/2006/relationships/tags" Target="../tags/tag17.xml" /><Relationship Id="rId6" Type="http://schemas.openxmlformats.org/officeDocument/2006/relationships/image" Target="../media/image25.jpeg" /><Relationship Id="rId7" Type="http://schemas.openxmlformats.org/officeDocument/2006/relationships/tags" Target="../tags/tag18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ags" Target="../tags/tag19.xml" /><Relationship Id="rId3" Type="http://schemas.openxmlformats.org/officeDocument/2006/relationships/tags" Target="../tags/tag20.xml" /><Relationship Id="rId4" Type="http://schemas.openxmlformats.org/officeDocument/2006/relationships/image" Target="../media/image26.jpeg" /><Relationship Id="rId5" Type="http://schemas.openxmlformats.org/officeDocument/2006/relationships/tags" Target="../tags/tag21.xml" /><Relationship Id="rId6" Type="http://schemas.openxmlformats.org/officeDocument/2006/relationships/tags" Target="../tags/tag22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ags" Target="../tags/tag23.xml" /><Relationship Id="rId3" Type="http://schemas.openxmlformats.org/officeDocument/2006/relationships/image" Target="../media/image27.jpeg" /><Relationship Id="rId4" Type="http://schemas.openxmlformats.org/officeDocument/2006/relationships/tags" Target="../tags/tag24.xml" /><Relationship Id="rId5" Type="http://schemas.openxmlformats.org/officeDocument/2006/relationships/image" Target="../media/image28.jpeg" /><Relationship Id="rId6" Type="http://schemas.openxmlformats.org/officeDocument/2006/relationships/tags" Target="../tags/tag25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ags" Target="../tags/tag26.xml" /><Relationship Id="rId3" Type="http://schemas.openxmlformats.org/officeDocument/2006/relationships/image" Target="../media/image29.jpeg" /><Relationship Id="rId4" Type="http://schemas.openxmlformats.org/officeDocument/2006/relationships/tags" Target="../tags/tag27.xml" /><Relationship Id="rId5" Type="http://schemas.openxmlformats.org/officeDocument/2006/relationships/image" Target="../media/image30.jpeg" /><Relationship Id="rId6" Type="http://schemas.openxmlformats.org/officeDocument/2006/relationships/tags" Target="../tags/tag28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ags" Target="../tags/tag29.xml" /><Relationship Id="rId3" Type="http://schemas.openxmlformats.org/officeDocument/2006/relationships/tags" Target="../tags/tag30.xml" /><Relationship Id="rId4" Type="http://schemas.openxmlformats.org/officeDocument/2006/relationships/image" Target="../media/image31.jpeg" /><Relationship Id="rId5" Type="http://schemas.openxmlformats.org/officeDocument/2006/relationships/tags" Target="../tags/tag31.xml" /><Relationship Id="rId6" Type="http://schemas.openxmlformats.org/officeDocument/2006/relationships/image" Target="../media/image32.jpeg" /><Relationship Id="rId7" Type="http://schemas.openxmlformats.org/officeDocument/2006/relationships/tags" Target="../tags/tag32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ags" Target="../tags/tag33.xml" /><Relationship Id="rId3" Type="http://schemas.openxmlformats.org/officeDocument/2006/relationships/image" Target="../media/image33.jpeg" /><Relationship Id="rId4" Type="http://schemas.openxmlformats.org/officeDocument/2006/relationships/tags" Target="../tags/tag34.xml" /><Relationship Id="rId5" Type="http://schemas.openxmlformats.org/officeDocument/2006/relationships/image" Target="../media/image34.jpeg" /><Relationship Id="rId6" Type="http://schemas.openxmlformats.org/officeDocument/2006/relationships/tags" Target="../tags/tag35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ags" Target="../tags/tag36.xml" /><Relationship Id="rId3" Type="http://schemas.openxmlformats.org/officeDocument/2006/relationships/image" Target="../media/image35.jpeg" /><Relationship Id="rId4" Type="http://schemas.openxmlformats.org/officeDocument/2006/relationships/tags" Target="../tags/tag37.xml" /><Relationship Id="rId5" Type="http://schemas.openxmlformats.org/officeDocument/2006/relationships/image" Target="../media/image36.jpeg" /><Relationship Id="rId6" Type="http://schemas.openxmlformats.org/officeDocument/2006/relationships/tags" Target="../tags/tag38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ags" Target="../tags/tag39.xml" /><Relationship Id="rId3" Type="http://schemas.openxmlformats.org/officeDocument/2006/relationships/image" Target="../media/image37.jpeg" /><Relationship Id="rId4" Type="http://schemas.openxmlformats.org/officeDocument/2006/relationships/tags" Target="../tags/tag40.xml" /><Relationship Id="rId5" Type="http://schemas.openxmlformats.org/officeDocument/2006/relationships/image" Target="../media/image38.jpeg" /><Relationship Id="rId6" Type="http://schemas.openxmlformats.org/officeDocument/2006/relationships/tags" Target="../tags/tag41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ags" Target="../tags/tag42.xml" /><Relationship Id="rId3" Type="http://schemas.openxmlformats.org/officeDocument/2006/relationships/image" Target="../media/image39.jpeg" /><Relationship Id="rId4" Type="http://schemas.openxmlformats.org/officeDocument/2006/relationships/tags" Target="../tags/tag43.xml" /><Relationship Id="rId5" Type="http://schemas.openxmlformats.org/officeDocument/2006/relationships/image" Target="../media/image40.jpeg" /><Relationship Id="rId6" Type="http://schemas.openxmlformats.org/officeDocument/2006/relationships/tags" Target="../tags/tag44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ags" Target="../tags/tag45.xml" /><Relationship Id="rId3" Type="http://schemas.openxmlformats.org/officeDocument/2006/relationships/tags" Target="../tags/tag46.xml" /><Relationship Id="rId4" Type="http://schemas.openxmlformats.org/officeDocument/2006/relationships/image" Target="../media/image41.jpeg" /><Relationship Id="rId5" Type="http://schemas.openxmlformats.org/officeDocument/2006/relationships/tags" Target="../tags/tag47.xml" /><Relationship Id="rId6" Type="http://schemas.openxmlformats.org/officeDocument/2006/relationships/image" Target="../media/image42.jpeg" /><Relationship Id="rId7" Type="http://schemas.openxmlformats.org/officeDocument/2006/relationships/tags" Target="../tags/tag48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ags" Target="../tags/tag49.xml" /><Relationship Id="rId3" Type="http://schemas.openxmlformats.org/officeDocument/2006/relationships/image" Target="../media/image43.jpeg" /><Relationship Id="rId4" Type="http://schemas.openxmlformats.org/officeDocument/2006/relationships/tags" Target="../tags/tag50.xml" /><Relationship Id="rId5" Type="http://schemas.openxmlformats.org/officeDocument/2006/relationships/image" Target="../media/image44.jpeg" /><Relationship Id="rId6" Type="http://schemas.openxmlformats.org/officeDocument/2006/relationships/tags" Target="../tags/tag51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52.xml" /><Relationship Id="rId3" Type="http://schemas.openxmlformats.org/officeDocument/2006/relationships/tags" Target="../tags/tag53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54.xml" /><Relationship Id="rId3" Type="http://schemas.openxmlformats.org/officeDocument/2006/relationships/tags" Target="../tags/tag55.xml" /><Relationship Id="rId4" Type="http://schemas.openxmlformats.org/officeDocument/2006/relationships/tags" Target="../tags/tag56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.jpeg" /><Relationship Id="rId3" Type="http://schemas.openxmlformats.org/officeDocument/2006/relationships/image" Target="../media/image3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4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Традиции народов казачинского района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Тип проекта: Комплексный</a:t>
            </a:r>
          </a:p>
          <a:p>
            <a:r>
              <a:rPr lang="ru-RU"/>
              <a:t> </a:t>
            </a:r>
            <a:r>
              <a:rPr lang="ru-RU" smtClean="0"/>
              <a:t>Сроки проведения: 2 месяца</a:t>
            </a:r>
          </a:p>
          <a:p>
            <a:r>
              <a:rPr lang="ru-RU" smtClean="0"/>
              <a:t>Возраст: средний, старший.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0394043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Чувашский костюм</a:t>
            </a:r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0253" y="690007"/>
            <a:ext cx="4819650" cy="361473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813" y="177799"/>
            <a:ext cx="4459287" cy="4729401"/>
          </a:xfrm>
        </p:spPr>
      </p:pic>
    </p:spTree>
    <p:extLst>
      <p:ext uri="{BB962C8B-B14F-4D97-AF65-F5344CB8AC3E}">
        <p14:creationId xmlns="" xmlns:p14="http://schemas.microsoft.com/office/powerpoint/2010/main" val="24133807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90" r="14474"/>
          <a:stretch>
            <a:fillRect/>
          </a:stretch>
        </p:blipFill>
        <p:spPr>
          <a:xfrm rot="5400000">
            <a:off x="2961409" y="-1818410"/>
            <a:ext cx="6296890" cy="106402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5240510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Артем рассказывает о немцах.</a:t>
            </a:r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68664" y="182948"/>
            <a:ext cx="4819650" cy="4620441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8275" y="390475"/>
            <a:ext cx="4819650" cy="4205388"/>
          </a:xfrm>
        </p:spPr>
      </p:pic>
    </p:spTree>
    <p:extLst>
      <p:ext uri="{BB962C8B-B14F-4D97-AF65-F5344CB8AC3E}">
        <p14:creationId xmlns="" xmlns:p14="http://schemas.microsoft.com/office/powerpoint/2010/main" val="3000118859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Немного о  немецких обычаях.</a:t>
            </a:r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685800"/>
            <a:ext cx="4819650" cy="36147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813" y="685800"/>
            <a:ext cx="4819650" cy="3614738"/>
          </a:xfrm>
        </p:spPr>
      </p:pic>
    </p:spTree>
    <p:extLst>
      <p:ext uri="{BB962C8B-B14F-4D97-AF65-F5344CB8AC3E}">
        <p14:creationId xmlns="" xmlns:p14="http://schemas.microsoft.com/office/powerpoint/2010/main" val="3323029212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Знакомились с русским народным фольклором.</a:t>
            </a:r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685800"/>
            <a:ext cx="4819650" cy="36147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813" y="685800"/>
            <a:ext cx="4819650" cy="3614738"/>
          </a:xfrm>
        </p:spPr>
      </p:pic>
    </p:spTree>
    <p:extLst>
      <p:ext uri="{BB962C8B-B14F-4D97-AF65-F5344CB8AC3E}">
        <p14:creationId xmlns="" xmlns:p14="http://schemas.microsoft.com/office/powerpoint/2010/main" val="533837329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3900" y="822320"/>
            <a:ext cx="5289360" cy="459775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59566" y="785222"/>
            <a:ext cx="5289361" cy="4671955"/>
          </a:xfrm>
        </p:spPr>
      </p:pic>
    </p:spTree>
    <p:extLst>
      <p:ext uri="{BB962C8B-B14F-4D97-AF65-F5344CB8AC3E}">
        <p14:creationId xmlns="" xmlns:p14="http://schemas.microsoft.com/office/powerpoint/2010/main" val="915371147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5406" y="5157034"/>
            <a:ext cx="8534400" cy="1507067"/>
          </a:xfrm>
        </p:spPr>
        <p:txBody>
          <a:bodyPr/>
          <a:lstStyle/>
          <a:p>
            <a:r>
              <a:rPr lang="ru-RU" smtClean="0"/>
              <a:t>Играем в игру «Я змея»</a:t>
            </a:r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2950" y="685800"/>
            <a:ext cx="4819650" cy="36147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65813" y="685800"/>
            <a:ext cx="4819650" cy="3614738"/>
          </a:xfrm>
        </p:spPr>
      </p:pic>
    </p:spTree>
    <p:extLst>
      <p:ext uri="{BB962C8B-B14F-4D97-AF65-F5344CB8AC3E}">
        <p14:creationId xmlns="" xmlns:p14="http://schemas.microsoft.com/office/powerpoint/2010/main" val="1079441907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ru-RU" smtClean="0"/>
              <a:t>Водим хороводы.</a:t>
            </a:r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2950" y="685800"/>
            <a:ext cx="4819650" cy="3614738"/>
          </a:xfrm>
        </p:spPr>
      </p:pic>
      <p:pic>
        <p:nvPicPr>
          <p:cNvPr id="6" name="20190322_154501">
            <a:hlinkClick action="ppaction://media"/>
          </p:cNvPr>
          <p:cNvPicPr>
            <a:picLocks noGrp="1" noChangeAspect="1"/>
          </p:cNvPicPr>
          <p:nvPr>
            <p:ph sz="half" idx="2"/>
            <a:videoFile r:link="rId8"/>
            <p:custDataLst>
              <p:tags r:id="rId7"/>
            </p:custDataLst>
            <p:extLst>
              <p:ext uri="{DAA4B4D4-6D71-4841-9C94-3DE7FCFB9230}">
                <p14:media xmlns="" xmlns:p14="http://schemas.microsoft.com/office/powerpoint/2010/main" r:embed="rId9"/>
              </p:ext>
            </p:extLst>
          </p:nvPr>
        </p:nvPicPr>
        <p:blipFill>
          <a:blip r:embed="rId6"/>
          <a:stretch>
            <a:fillRect/>
          </a:stretch>
        </p:blipFill>
        <p:spPr>
          <a:xfrm rot="5400000">
            <a:off x="5732462" y="589760"/>
            <a:ext cx="4752975" cy="3873500"/>
          </a:xfrm>
          <a:prstGeom prst="rect">
            <a:avLst/>
          </a:prstGeom>
        </p:spPr>
      </p:pic>
      <p:pic>
        <p:nvPicPr>
          <p:cNvPr id="7" name="Объект 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3761" y="602456"/>
            <a:ext cx="4819650" cy="36147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63882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09892" y="4591835"/>
            <a:ext cx="8534400" cy="1507067"/>
          </a:xfrm>
        </p:spPr>
        <p:txBody>
          <a:bodyPr/>
          <a:lstStyle/>
          <a:p>
            <a:r>
              <a:rPr lang="ru-RU" smtClean="0"/>
              <a:t>Играем в игру «дударь».</a:t>
            </a:r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2950" y="685800"/>
            <a:ext cx="4819650" cy="36147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65813" y="685800"/>
            <a:ext cx="4819650" cy="3614738"/>
          </a:xfrm>
        </p:spPr>
      </p:pic>
    </p:spTree>
    <p:extLst>
      <p:ext uri="{BB962C8B-B14F-4D97-AF65-F5344CB8AC3E}">
        <p14:creationId xmlns="" xmlns:p14="http://schemas.microsoft.com/office/powerpoint/2010/main" val="223798989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algn="ctr"/>
            <a:r>
              <a:rPr lang="ru-RU" b="1" i="1" err="1" smtClean="0"/>
              <a:t>Казачинский  музей в гостях в детском саду</a:t>
            </a:r>
            <a:endParaRPr lang="ru-RU" b="1" i="1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30" y="685800"/>
            <a:ext cx="3616762" cy="36147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111" y="685800"/>
            <a:ext cx="3824089" cy="3614738"/>
          </a:xfrm>
        </p:spPr>
      </p:pic>
      <p:pic>
        <p:nvPicPr>
          <p:cNvPr id="7" name="Объект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30" y="838200"/>
            <a:ext cx="3616762" cy="36147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6090064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1308101" y="230310"/>
            <a:ext cx="8513156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endParaRPr lang="ru-RU" sz="1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0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:</a:t>
            </a:r>
          </a:p>
          <a:p>
            <a:pPr algn="ctr"/>
            <a:r>
              <a:rPr lang="ru-RU" sz="28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«Дружелюбие</a:t>
            </a:r>
            <a:r>
              <a:rPr lang="ru-RU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уважение к людям разных национальностей не передаются по наследству, в каждом поколении их надо воспитывать вновь и вновь, и чем раньше начинается формирование этих качеств, тем большую устойчивость они приобретут» (Э.К. Суслова). Проблема воспитания толерантной культуры на сегодняшний день является одной из самых актуальных в России, </a:t>
            </a:r>
            <a:r>
              <a:rPr lang="ru-RU" sz="28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Красноярском крае ,Казачинском районе, </a:t>
            </a:r>
            <a:r>
              <a:rPr lang="ru-RU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стране многонациональной, с множеством разнообразных и непохожих друг на друга культур. </a:t>
            </a:r>
          </a:p>
          <a:p>
            <a:b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</a:p>
        </p:txBody>
      </p:sp>
    </p:spTree>
    <p:extLst>
      <p:ext uri="{BB962C8B-B14F-4D97-AF65-F5344CB8AC3E}">
        <p14:creationId xmlns="" xmlns:p14="http://schemas.microsoft.com/office/powerpoint/2010/main" val="154263459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9" y="685800"/>
            <a:ext cx="2711053" cy="36147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111" y="685800"/>
            <a:ext cx="2711053" cy="3614738"/>
          </a:xfrm>
        </p:spPr>
      </p:pic>
    </p:spTree>
    <p:extLst>
      <p:ext uri="{BB962C8B-B14F-4D97-AF65-F5344CB8AC3E}">
        <p14:creationId xmlns="" xmlns:p14="http://schemas.microsoft.com/office/powerpoint/2010/main" val="2617302878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935672" y="4301067"/>
            <a:ext cx="8534400" cy="2282613"/>
          </a:xfrm>
        </p:spPr>
        <p:txBody>
          <a:bodyPr>
            <a:normAutofit/>
          </a:bodyPr>
          <a:lstStyle/>
          <a:p>
            <a:r>
              <a:rPr lang="ru-RU" smtClean="0"/>
              <a:t>Посредством сказок  дети познакомились с жизнью разных народов.</a:t>
            </a:r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685800"/>
            <a:ext cx="10161270" cy="3337560"/>
          </a:xfrm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custDataLst>
              <p:tags r:id="rId6"/>
            </p:custDataLst>
          </p:nvPr>
        </p:nvGraphicFramePr>
        <p:xfrm>
          <a:off x="5808662" y="685800"/>
          <a:ext cx="493395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6790"/>
                <a:gridCol w="986790"/>
                <a:gridCol w="986790"/>
                <a:gridCol w="986790"/>
                <a:gridCol w="986790"/>
              </a:tblGrid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24856755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" y="708662"/>
            <a:ext cx="4819650" cy="5405912"/>
          </a:xfrm>
        </p:spPr>
      </p:pic>
      <p:pic>
        <p:nvPicPr>
          <p:cNvPr id="2" name="Объект 1"/>
          <p:cNvPicPr>
            <a:picLocks noGrp="1" noChangeAspect="1"/>
          </p:cNvPicPr>
          <p:nvPr>
            <p:ph sz="half" idx="2"/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97638" y="679293"/>
            <a:ext cx="5405912" cy="5464651"/>
          </a:xfrm>
        </p:spPr>
      </p:pic>
    </p:spTree>
    <p:extLst>
      <p:ext uri="{BB962C8B-B14F-4D97-AF65-F5344CB8AC3E}">
        <p14:creationId xmlns="" xmlns:p14="http://schemas.microsoft.com/office/powerpoint/2010/main" val="3925954908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half" idx="1"/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341" t="969" r="9295" b="0"/>
          <a:stretch>
            <a:fillRect/>
          </a:stretch>
        </p:blipFill>
        <p:spPr>
          <a:xfrm>
            <a:off x="845820" y="914400"/>
            <a:ext cx="4594860" cy="5154929"/>
          </a:xfrm>
          <a:ln>
            <a:solidFill>
              <a:schemeClr val="accent1"/>
            </a:solidFill>
          </a:ln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482" r="23446" b="29630"/>
          <a:stretch>
            <a:fillRect/>
          </a:stretch>
        </p:blipFill>
        <p:spPr>
          <a:xfrm>
            <a:off x="6871653" y="754380"/>
            <a:ext cx="4375467" cy="5314949"/>
          </a:xfrm>
        </p:spPr>
      </p:pic>
    </p:spTree>
    <p:extLst>
      <p:ext uri="{BB962C8B-B14F-4D97-AF65-F5344CB8AC3E}">
        <p14:creationId xmlns="" xmlns:p14="http://schemas.microsoft.com/office/powerpoint/2010/main" val="3309477796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685800"/>
            <a:ext cx="4819650" cy="36147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813" y="685800"/>
            <a:ext cx="4819650" cy="3614738"/>
          </a:xfrm>
        </p:spPr>
      </p:pic>
    </p:spTree>
    <p:extLst>
      <p:ext uri="{BB962C8B-B14F-4D97-AF65-F5344CB8AC3E}">
        <p14:creationId xmlns="" xmlns:p14="http://schemas.microsoft.com/office/powerpoint/2010/main" val="4207175217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9957" y="1239224"/>
            <a:ext cx="4819650" cy="42535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74978" y="1244348"/>
            <a:ext cx="4819650" cy="4243316"/>
          </a:xfrm>
        </p:spPr>
      </p:pic>
    </p:spTree>
    <p:extLst>
      <p:ext uri="{BB962C8B-B14F-4D97-AF65-F5344CB8AC3E}">
        <p14:creationId xmlns="" xmlns:p14="http://schemas.microsoft.com/office/powerpoint/2010/main" val="1088892105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4698" y="1248822"/>
            <a:ext cx="4819650" cy="427593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80226" y="1067702"/>
            <a:ext cx="4819650" cy="4638171"/>
          </a:xfrm>
        </p:spPr>
      </p:pic>
    </p:spTree>
    <p:extLst>
      <p:ext uri="{BB962C8B-B14F-4D97-AF65-F5344CB8AC3E}">
        <p14:creationId xmlns="" xmlns:p14="http://schemas.microsoft.com/office/powerpoint/2010/main" val="2324377576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35" y="866103"/>
            <a:ext cx="4819650" cy="522560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662" y="866103"/>
            <a:ext cx="5416081" cy="5225602"/>
          </a:xfrm>
        </p:spPr>
      </p:pic>
    </p:spTree>
    <p:extLst>
      <p:ext uri="{BB962C8B-B14F-4D97-AF65-F5344CB8AC3E}">
        <p14:creationId xmlns="" xmlns:p14="http://schemas.microsoft.com/office/powerpoint/2010/main" val="3709483480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8852" y="1167685"/>
            <a:ext cx="5351540" cy="467680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84517" y="1207210"/>
            <a:ext cx="5351540" cy="4597758"/>
          </a:xfrm>
        </p:spPr>
      </p:pic>
    </p:spTree>
    <p:extLst>
      <p:ext uri="{BB962C8B-B14F-4D97-AF65-F5344CB8AC3E}">
        <p14:creationId xmlns="" xmlns:p14="http://schemas.microsoft.com/office/powerpoint/2010/main" val="2462480812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84212" y="317501"/>
            <a:ext cx="8534400" cy="673100"/>
          </a:xfrm>
        </p:spPr>
        <p:txBody>
          <a:bodyPr/>
          <a:lstStyle/>
          <a:p>
            <a:pPr algn="ctr"/>
            <a:r>
              <a:rPr lang="ru-RU" b="1" i="1" smtClean="0">
                <a:solidFill>
                  <a:srgbClr val="FFFF00"/>
                </a:solidFill>
              </a:rPr>
              <a:t>Широкая масленица</a:t>
            </a:r>
            <a:endParaRPr lang="ru-RU" b="1" i="1">
              <a:solidFill>
                <a:srgbClr val="FFFF0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857372">
            <a:off x="283457" y="2312540"/>
            <a:ext cx="4819650" cy="361473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6317993">
            <a:off x="6500813" y="2312541"/>
            <a:ext cx="4819650" cy="3614738"/>
          </a:xfrm>
        </p:spPr>
      </p:pic>
    </p:spTree>
    <p:extLst>
      <p:ext uri="{BB962C8B-B14F-4D97-AF65-F5344CB8AC3E}">
        <p14:creationId xmlns="" xmlns:p14="http://schemas.microsoft.com/office/powerpoint/2010/main" val="1442491390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2973388" cy="1003301"/>
          </a:xfrm>
        </p:spPr>
        <p:txBody>
          <a:bodyPr/>
          <a:lstStyle/>
          <a:p>
            <a:r>
              <a:rPr lang="ru-RU" smtClean="0"/>
              <a:t>Цель:</a:t>
            </a:r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474912" y="2459567"/>
            <a:ext cx="7850188" cy="2988733"/>
          </a:xfrm>
        </p:spPr>
        <p:txBody>
          <a:bodyPr/>
          <a:lstStyle/>
          <a:p>
            <a:r>
              <a:rPr lang="ru-RU" smtClean="0"/>
              <a:t>Формирование у детей чувства толерантности, интереса и уважения к другим национальным культурам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0359377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5815" y="941071"/>
            <a:ext cx="5291615" cy="4506754"/>
          </a:xfrm>
        </p:spPr>
      </p:pic>
      <p:pic>
        <p:nvPicPr>
          <p:cNvPr id="2" name="Объект 1"/>
          <p:cNvPicPr>
            <a:picLocks noGrp="1" noChangeAspect="1"/>
          </p:cNvPicPr>
          <p:nvPr>
            <p:ph sz="half" idx="2"/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78825" y="949563"/>
            <a:ext cx="5306378" cy="4504531"/>
          </a:xfrm>
        </p:spPr>
      </p:pic>
    </p:spTree>
    <p:extLst>
      <p:ext uri="{BB962C8B-B14F-4D97-AF65-F5344CB8AC3E}">
        <p14:creationId xmlns="" xmlns:p14="http://schemas.microsoft.com/office/powerpoint/2010/main" val="2788237343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Татарская народная игра “Лис и курочки”</a:t>
            </a:r>
            <a:r>
              <a:rPr 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(Тельки хам тавыклар)</a:t>
            </a:r>
          </a:p>
          <a:p>
            <a:pPr algn="just"/>
            <a:r>
              <a:rPr lang="ru-RU" sz="29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 одном конце площадки находятся в курятнике куры и петухи. На противоположном – лис. Курочки ходят по площадке, делая вид, что клюют зернышки. Когда к ним подкрадывается лис, петухи кричат ку-ка-ре-ку. По этому сигналу все бегут в курятник, за ними бросается лис, который старается запятнать любого из игроков.</a:t>
            </a:r>
          </a:p>
          <a:p>
            <a:pPr algn="just"/>
            <a:r>
              <a:rPr lang="ru-RU" sz="29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 лугу гуляют куры, рядом с ними петушок. Ходит важною походкой, золотистый гребешок.</a:t>
            </a:r>
          </a:p>
          <a:p>
            <a:pPr algn="just"/>
            <a:r>
              <a:rPr lang="ru-RU" sz="2900" b="1">
                <a:latin typeface="Times New Roman" panose="02020603050405020304" pitchFamily="18" charset="0"/>
                <a:cs typeface="Times New Roman" panose="02020603050405020304" pitchFamily="18" charset="0"/>
              </a:rPr>
              <a:t>Лис подкрался незаметно, бросился на кур, те в миг</a:t>
            </a:r>
          </a:p>
          <a:p>
            <a:pPr algn="just"/>
            <a:r>
              <a:rPr lang="ru-RU" sz="2900" b="1">
                <a:latin typeface="Times New Roman" panose="02020603050405020304" pitchFamily="18" charset="0"/>
                <a:cs typeface="Times New Roman" panose="02020603050405020304" pitchFamily="18" charset="0"/>
              </a:rPr>
              <a:t>Закричали и в курятник побежали напрямик.</a:t>
            </a:r>
          </a:p>
          <a:p>
            <a:pPr algn="just"/>
            <a:r>
              <a:rPr lang="ru-RU" sz="2900" b="1">
                <a:latin typeface="Times New Roman" panose="02020603050405020304" pitchFamily="18" charset="0"/>
                <a:cs typeface="Times New Roman" panose="02020603050405020304" pitchFamily="18" charset="0"/>
              </a:rPr>
              <a:t>Кто не ловкий, не спешит, от лисы не убежит.</a:t>
            </a:r>
          </a:p>
          <a:p>
            <a:r>
              <a:rPr lang="ru-RU"/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1634197836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684212" y="685799"/>
            <a:ext cx="8001000" cy="622301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645023" y="1627415"/>
            <a:ext cx="10428288" cy="4229100"/>
          </a:xfrm>
        </p:spPr>
        <p:txBody>
          <a:bodyPr/>
          <a:lstStyle/>
          <a:p>
            <a:r>
              <a:rPr lang="ru-RU" smtClean="0"/>
              <a:t>-Дети познакомились с разными национальностями Казачинского района, их обычаями, традициями, костюмами, играми, музыкой.</a:t>
            </a:r>
          </a:p>
          <a:p>
            <a:r>
              <a:rPr lang="ru-RU" smtClean="0"/>
              <a:t>-Готовили различные доклады, разнообразные выставки.</a:t>
            </a:r>
          </a:p>
          <a:p>
            <a:r>
              <a:rPr lang="ru-RU" smtClean="0"/>
              <a:t>-Теоретические знания всегда закрепляли творческими работами.</a:t>
            </a:r>
          </a:p>
          <a:p>
            <a:r>
              <a:rPr lang="ru-RU" smtClean="0"/>
              <a:t>-Появился демонстрационный материал; альбомы, информационные плакаты, творческие папки.</a:t>
            </a:r>
          </a:p>
          <a:p>
            <a:r>
              <a:rPr lang="ru-RU" smtClean="0"/>
              <a:t>-Разучили игры разных народов.</a:t>
            </a:r>
          </a:p>
          <a:p>
            <a:r>
              <a:rPr lang="ru-RU" smtClean="0"/>
              <a:t>-Попробовали  национальные блюда.</a:t>
            </a:r>
          </a:p>
          <a:p>
            <a:r>
              <a:rPr lang="ru-RU" smtClean="0"/>
              <a:t>В конце проекта  провели «День открытых  дверей» и праздничный концерт.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1894789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70012" y="634999"/>
            <a:ext cx="2808288" cy="736601"/>
          </a:xfrm>
        </p:spPr>
        <p:txBody>
          <a:bodyPr>
            <a:normAutofit fontScale="90000"/>
          </a:bodyPr>
          <a:lstStyle/>
          <a:p>
            <a:r>
              <a:rPr lang="ru-RU" smtClean="0"/>
              <a:t>Задачи:</a:t>
            </a:r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4212" y="1676401"/>
            <a:ext cx="10199688" cy="4114800"/>
          </a:xfrm>
        </p:spPr>
        <p:txBody>
          <a:bodyPr/>
          <a:lstStyle/>
          <a:p>
            <a:r>
              <a:rPr lang="ru-RU" smtClean="0"/>
              <a:t>-Познакомить детей с традициями, обычаями, праздниками, играми народов Казачинского района.</a:t>
            </a:r>
          </a:p>
          <a:p>
            <a:r>
              <a:rPr lang="ru-RU" smtClean="0"/>
              <a:t>-Совершенствовать исследовательские умения: анализировать, сравнивать, наблюдать, умения задавать вопросы, обобщать, делать выводы.</a:t>
            </a:r>
          </a:p>
          <a:p>
            <a:r>
              <a:rPr lang="ru-RU" smtClean="0"/>
              <a:t>-Воспитывать чувство гордости за свой народ, уважение к каждому человеку.</a:t>
            </a:r>
          </a:p>
          <a:p>
            <a:r>
              <a:rPr lang="ru-RU" smtClean="0"/>
              <a:t>-Формировать чувство прекрасного через знакомство с народным искусством.</a:t>
            </a:r>
          </a:p>
          <a:p>
            <a:r>
              <a:rPr lang="ru-RU" smtClean="0"/>
              <a:t>-Воспитывать любовь к малой родине.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7340358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Предполагаемый результат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Реализация проекта повысит детскую и педагогическую компетентность  по теме «Традиции народов Казачинского района».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0024926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endParaRPr lang="ru-RU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запланированные в данном проекте, направлены на достижение главной цели – дать представление о 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многонациональном районе.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   Участвуя в мероприятиях, дети смогут приобрести новые знания о    некоторых обычаях, традициях, праздниках русских, татар, 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чувашей ,литовцев, латышей, немцев и т.д.;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   об особенностях быта и культуры народов 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обогатить словарь  новыми понятиями: 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припекать, папаха, тюбетейка, чайхана, колядки, сочельник, 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пиала , чилиме, сабантуй,  косоворотка;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   об особенностях  национальной одежды и 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обуви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, орнаментов разных народов, через беседы, чтение художественной литературы, лепку, аппликацию, рисование, рассматривание иллюстраций.</a:t>
            </a:r>
          </a:p>
        </p:txBody>
      </p:sp>
    </p:spTree>
    <p:extLst>
      <p:ext uri="{BB962C8B-B14F-4D97-AF65-F5344CB8AC3E}">
        <p14:creationId xmlns="" xmlns:p14="http://schemas.microsoft.com/office/powerpoint/2010/main" val="3185861815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6" y="270456"/>
            <a:ext cx="10290220" cy="6336406"/>
          </a:xfrm>
        </p:spPr>
      </p:pic>
    </p:spTree>
    <p:extLst>
      <p:ext uri="{BB962C8B-B14F-4D97-AF65-F5344CB8AC3E}">
        <p14:creationId xmlns="" xmlns:p14="http://schemas.microsoft.com/office/powerpoint/2010/main" val="1205195500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4206" y="4946073"/>
            <a:ext cx="8534400" cy="1380835"/>
          </a:xfrm>
        </p:spPr>
        <p:txBody>
          <a:bodyPr/>
          <a:lstStyle/>
          <a:p>
            <a:r>
              <a:rPr lang="ru-RU" i="1" smtClean="0"/>
              <a:t>Русские народные костюмы</a:t>
            </a:r>
            <a:endParaRPr lang="ru-RU" i="1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7204" y="734198"/>
            <a:ext cx="4439403" cy="426207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795" y="645535"/>
            <a:ext cx="4819650" cy="4300538"/>
          </a:xfrm>
        </p:spPr>
      </p:pic>
    </p:spTree>
    <p:extLst>
      <p:ext uri="{BB962C8B-B14F-4D97-AF65-F5344CB8AC3E}">
        <p14:creationId xmlns="" xmlns:p14="http://schemas.microsoft.com/office/powerpoint/2010/main" val="1337439248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95266" y="65233"/>
            <a:ext cx="6162965" cy="650817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730836" y="1039090"/>
            <a:ext cx="4281054" cy="1018309"/>
          </a:xfrm>
        </p:spPr>
        <p:txBody>
          <a:bodyPr/>
          <a:lstStyle/>
          <a:p>
            <a:r>
              <a:rPr lang="ru-RU" smtClean="0"/>
              <a:t>Татарский костюм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9988769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UNIQUEID" val="1"/>
</p:tagLst>
</file>

<file path=ppt/tags/tag10.xml><?xml version="1.0" encoding="utf-8"?>
<p:tagLst xmlns:p="http://schemas.openxmlformats.org/presentationml/2006/main">
  <p:tag name="AS_UNIQUEID" val="9"/>
</p:tagLst>
</file>

<file path=ppt/tags/tag11.xml><?xml version="1.0" encoding="utf-8"?>
<p:tagLst xmlns:p="http://schemas.openxmlformats.org/presentationml/2006/main">
  <p:tag name="AS_UNIQUEID" val="10"/>
</p:tagLst>
</file>

<file path=ppt/tags/tag12.xml><?xml version="1.0" encoding="utf-8"?>
<p:tagLst xmlns:p="http://schemas.openxmlformats.org/presentationml/2006/main">
  <p:tag name="AS_UNIQUEID" val="11"/>
</p:tagLst>
</file>

<file path=ppt/tags/tag13.xml><?xml version="1.0" encoding="utf-8"?>
<p:tagLst xmlns:p="http://schemas.openxmlformats.org/presentationml/2006/main">
  <p:tag name="AS_UNIQUEID" val="12"/>
</p:tagLst>
</file>

<file path=ppt/tags/tag14.xml><?xml version="1.0" encoding="utf-8"?>
<p:tagLst xmlns:p="http://schemas.openxmlformats.org/presentationml/2006/main">
  <p:tag name="AS_UNIQUEID" val="13"/>
</p:tagLst>
</file>

<file path=ppt/tags/tag15.xml><?xml version="1.0" encoding="utf-8"?>
<p:tagLst xmlns:p="http://schemas.openxmlformats.org/presentationml/2006/main">
  <p:tag name="AS_UNIQUEID" val="14"/>
</p:tagLst>
</file>

<file path=ppt/tags/tag16.xml><?xml version="1.0" encoding="utf-8"?>
<p:tagLst xmlns:p="http://schemas.openxmlformats.org/presentationml/2006/main">
  <p:tag name="AS_UNIQUEID" val="15"/>
</p:tagLst>
</file>

<file path=ppt/tags/tag17.xml><?xml version="1.0" encoding="utf-8"?>
<p:tagLst xmlns:p="http://schemas.openxmlformats.org/presentationml/2006/main">
  <p:tag name="AS_UNIQUEID" val="16"/>
</p:tagLst>
</file>

<file path=ppt/tags/tag18.xml><?xml version="1.0" encoding="utf-8"?>
<p:tagLst xmlns:p="http://schemas.openxmlformats.org/presentationml/2006/main">
  <p:tag name="AS_UNIQUEID" val="17"/>
</p:tagLst>
</file>

<file path=ppt/tags/tag19.xml><?xml version="1.0" encoding="utf-8"?>
<p:tagLst xmlns:p="http://schemas.openxmlformats.org/presentationml/2006/main">
  <p:tag name="AS_UNIQUEID" val="18"/>
</p:tagLst>
</file>

<file path=ppt/tags/tag2.xml><?xml version="1.0" encoding="utf-8"?>
<p:tagLst xmlns:p="http://schemas.openxmlformats.org/presentationml/2006/main">
  <p:tag name="AS_UNIQUEID" val="2"/>
</p:tagLst>
</file>

<file path=ppt/tags/tag20.xml><?xml version="1.0" encoding="utf-8"?>
<p:tagLst xmlns:p="http://schemas.openxmlformats.org/presentationml/2006/main">
  <p:tag name="AS_UNIQUEID" val="19"/>
</p:tagLst>
</file>

<file path=ppt/tags/tag21.xml><?xml version="1.0" encoding="utf-8"?>
<p:tagLst xmlns:p="http://schemas.openxmlformats.org/presentationml/2006/main">
  <p:tag name="AS_UNIQUEID" val="20"/>
</p:tagLst>
</file>

<file path=ppt/tags/tag22.xml><?xml version="1.0" encoding="utf-8"?>
<p:tagLst xmlns:p="http://schemas.openxmlformats.org/presentationml/2006/main">
  <p:tag name="AS_UNIQUEID" val="21"/>
</p:tagLst>
</file>

<file path=ppt/tags/tag23.xml><?xml version="1.0" encoding="utf-8"?>
<p:tagLst xmlns:p="http://schemas.openxmlformats.org/presentationml/2006/main">
  <p:tag name="AS_UNIQUEID" val="22"/>
</p:tagLst>
</file>

<file path=ppt/tags/tag24.xml><?xml version="1.0" encoding="utf-8"?>
<p:tagLst xmlns:p="http://schemas.openxmlformats.org/presentationml/2006/main">
  <p:tag name="AS_UNIQUEID" val="23"/>
</p:tagLst>
</file>

<file path=ppt/tags/tag25.xml><?xml version="1.0" encoding="utf-8"?>
<p:tagLst xmlns:p="http://schemas.openxmlformats.org/presentationml/2006/main">
  <p:tag name="AS_UNIQUEID" val="24"/>
</p:tagLst>
</file>

<file path=ppt/tags/tag26.xml><?xml version="1.0" encoding="utf-8"?>
<p:tagLst xmlns:p="http://schemas.openxmlformats.org/presentationml/2006/main">
  <p:tag name="AS_UNIQUEID" val="25"/>
</p:tagLst>
</file>

<file path=ppt/tags/tag27.xml><?xml version="1.0" encoding="utf-8"?>
<p:tagLst xmlns:p="http://schemas.openxmlformats.org/presentationml/2006/main">
  <p:tag name="AS_UNIQUEID" val="26"/>
</p:tagLst>
</file>

<file path=ppt/tags/tag28.xml><?xml version="1.0" encoding="utf-8"?>
<p:tagLst xmlns:p="http://schemas.openxmlformats.org/presentationml/2006/main">
  <p:tag name="AS_UNIQUEID" val="27"/>
</p:tagLst>
</file>

<file path=ppt/tags/tag29.xml><?xml version="1.0" encoding="utf-8"?>
<p:tagLst xmlns:p="http://schemas.openxmlformats.org/presentationml/2006/main">
  <p:tag name="AS_UNIQUEID" val="28"/>
</p:tagLst>
</file>

<file path=ppt/tags/tag3.xml><?xml version="1.0" encoding="utf-8"?>
<p:tagLst xmlns:p="http://schemas.openxmlformats.org/presentationml/2006/main">
  <p:tag name="AS_UNIQUEID" val="3"/>
</p:tagLst>
</file>

<file path=ppt/tags/tag30.xml><?xml version="1.0" encoding="utf-8"?>
<p:tagLst xmlns:p="http://schemas.openxmlformats.org/presentationml/2006/main">
  <p:tag name="AS_UNIQUEID" val="29"/>
</p:tagLst>
</file>

<file path=ppt/tags/tag31.xml><?xml version="1.0" encoding="utf-8"?>
<p:tagLst xmlns:p="http://schemas.openxmlformats.org/presentationml/2006/main">
  <p:tag name="AS_UNIQUEID" val="30"/>
</p:tagLst>
</file>

<file path=ppt/tags/tag32.xml><?xml version="1.0" encoding="utf-8"?>
<p:tagLst xmlns:p="http://schemas.openxmlformats.org/presentationml/2006/main">
  <p:tag name="AS_UNIQUEID" val="31"/>
</p:tagLst>
</file>

<file path=ppt/tags/tag33.xml><?xml version="1.0" encoding="utf-8"?>
<p:tagLst xmlns:p="http://schemas.openxmlformats.org/presentationml/2006/main">
  <p:tag name="AS_UNIQUEID" val="32"/>
</p:tagLst>
</file>

<file path=ppt/tags/tag34.xml><?xml version="1.0" encoding="utf-8"?>
<p:tagLst xmlns:p="http://schemas.openxmlformats.org/presentationml/2006/main">
  <p:tag name="AS_UNIQUEID" val="33"/>
</p:tagLst>
</file>

<file path=ppt/tags/tag35.xml><?xml version="1.0" encoding="utf-8"?>
<p:tagLst xmlns:p="http://schemas.openxmlformats.org/presentationml/2006/main">
  <p:tag name="AS_UNIQUEID" val="34"/>
</p:tagLst>
</file>

<file path=ppt/tags/tag36.xml><?xml version="1.0" encoding="utf-8"?>
<p:tagLst xmlns:p="http://schemas.openxmlformats.org/presentationml/2006/main">
  <p:tag name="AS_UNIQUEID" val="35"/>
</p:tagLst>
</file>

<file path=ppt/tags/tag37.xml><?xml version="1.0" encoding="utf-8"?>
<p:tagLst xmlns:p="http://schemas.openxmlformats.org/presentationml/2006/main">
  <p:tag name="AS_UNIQUEID" val="36"/>
</p:tagLst>
</file>

<file path=ppt/tags/tag38.xml><?xml version="1.0" encoding="utf-8"?>
<p:tagLst xmlns:p="http://schemas.openxmlformats.org/presentationml/2006/main">
  <p:tag name="AS_UNIQUEID" val="37"/>
</p:tagLst>
</file>

<file path=ppt/tags/tag39.xml><?xml version="1.0" encoding="utf-8"?>
<p:tagLst xmlns:p="http://schemas.openxmlformats.org/presentationml/2006/main">
  <p:tag name="AS_UNIQUEID" val="38"/>
</p:tagLst>
</file>

<file path=ppt/tags/tag4.xml><?xml version="1.0" encoding="utf-8"?>
<p:tagLst xmlns:p="http://schemas.openxmlformats.org/presentationml/2006/main">
  <p:tag name="AS_UNIQUEID" val="0"/>
</p:tagLst>
</file>

<file path=ppt/tags/tag40.xml><?xml version="1.0" encoding="utf-8"?>
<p:tagLst xmlns:p="http://schemas.openxmlformats.org/presentationml/2006/main">
  <p:tag name="AS_UNIQUEID" val="39"/>
</p:tagLst>
</file>

<file path=ppt/tags/tag41.xml><?xml version="1.0" encoding="utf-8"?>
<p:tagLst xmlns:p="http://schemas.openxmlformats.org/presentationml/2006/main">
  <p:tag name="AS_UNIQUEID" val="40"/>
</p:tagLst>
</file>

<file path=ppt/tags/tag42.xml><?xml version="1.0" encoding="utf-8"?>
<p:tagLst xmlns:p="http://schemas.openxmlformats.org/presentationml/2006/main">
  <p:tag name="AS_UNIQUEID" val="41"/>
</p:tagLst>
</file>

<file path=ppt/tags/tag43.xml><?xml version="1.0" encoding="utf-8"?>
<p:tagLst xmlns:p="http://schemas.openxmlformats.org/presentationml/2006/main">
  <p:tag name="AS_UNIQUEID" val="42"/>
</p:tagLst>
</file>

<file path=ppt/tags/tag44.xml><?xml version="1.0" encoding="utf-8"?>
<p:tagLst xmlns:p="http://schemas.openxmlformats.org/presentationml/2006/main">
  <p:tag name="AS_UNIQUEID" val="43"/>
</p:tagLst>
</file>

<file path=ppt/tags/tag45.xml><?xml version="1.0" encoding="utf-8"?>
<p:tagLst xmlns:p="http://schemas.openxmlformats.org/presentationml/2006/main">
  <p:tag name="AS_UNIQUEID" val="44"/>
</p:tagLst>
</file>

<file path=ppt/tags/tag46.xml><?xml version="1.0" encoding="utf-8"?>
<p:tagLst xmlns:p="http://schemas.openxmlformats.org/presentationml/2006/main">
  <p:tag name="AS_UNIQUEID" val="45"/>
</p:tagLst>
</file>

<file path=ppt/tags/tag47.xml><?xml version="1.0" encoding="utf-8"?>
<p:tagLst xmlns:p="http://schemas.openxmlformats.org/presentationml/2006/main">
  <p:tag name="AS_UNIQUEID" val="46"/>
</p:tagLst>
</file>

<file path=ppt/tags/tag48.xml><?xml version="1.0" encoding="utf-8"?>
<p:tagLst xmlns:p="http://schemas.openxmlformats.org/presentationml/2006/main">
  <p:tag name="AS_UNIQUEID" val="47"/>
</p:tagLst>
</file>

<file path=ppt/tags/tag49.xml><?xml version="1.0" encoding="utf-8"?>
<p:tagLst xmlns:p="http://schemas.openxmlformats.org/presentationml/2006/main">
  <p:tag name="AS_UNIQUEID" val="48"/>
</p:tagLst>
</file>

<file path=ppt/tags/tag5.xml><?xml version="1.0" encoding="utf-8"?>
<p:tagLst xmlns:p="http://schemas.openxmlformats.org/presentationml/2006/main">
  <p:tag name="AS_UNIQUEID" val="4"/>
</p:tagLst>
</file>

<file path=ppt/tags/tag50.xml><?xml version="1.0" encoding="utf-8"?>
<p:tagLst xmlns:p="http://schemas.openxmlformats.org/presentationml/2006/main">
  <p:tag name="AS_UNIQUEID" val="49"/>
</p:tagLst>
</file>

<file path=ppt/tags/tag51.xml><?xml version="1.0" encoding="utf-8"?>
<p:tagLst xmlns:p="http://schemas.openxmlformats.org/presentationml/2006/main">
  <p:tag name="AS_UNIQUEID" val="50"/>
</p:tagLst>
</file>

<file path=ppt/tags/tag52.xml><?xml version="1.0" encoding="utf-8"?>
<p:tagLst xmlns:p="http://schemas.openxmlformats.org/presentationml/2006/main">
  <p:tag name="AS_UNIQUEID" val="51"/>
</p:tagLst>
</file>

<file path=ppt/tags/tag53.xml><?xml version="1.0" encoding="utf-8"?>
<p:tagLst xmlns:p="http://schemas.openxmlformats.org/presentationml/2006/main">
  <p:tag name="AS_UNIQUEID" val="52"/>
</p:tagLst>
</file>

<file path=ppt/tags/tag54.xml><?xml version="1.0" encoding="utf-8"?>
<p:tagLst xmlns:p="http://schemas.openxmlformats.org/presentationml/2006/main">
  <p:tag name="AS_UNIQUEID" val="53"/>
</p:tagLst>
</file>

<file path=ppt/tags/tag55.xml><?xml version="1.0" encoding="utf-8"?>
<p:tagLst xmlns:p="http://schemas.openxmlformats.org/presentationml/2006/main">
  <p:tag name="AS_UNIQUEID" val="54"/>
</p:tagLst>
</file>

<file path=ppt/tags/tag56.xml><?xml version="1.0" encoding="utf-8"?>
<p:tagLst xmlns:p="http://schemas.openxmlformats.org/presentationml/2006/main">
  <p:tag name="AS_UNIQUEID" val="55"/>
</p:tagLst>
</file>

<file path=ppt/tags/tag57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ags/tag6.xml><?xml version="1.0" encoding="utf-8"?>
<p:tagLst xmlns:p="http://schemas.openxmlformats.org/presentationml/2006/main">
  <p:tag name="AS_UNIQUEID" val="5"/>
</p:tagLst>
</file>

<file path=ppt/tags/tag7.xml><?xml version="1.0" encoding="utf-8"?>
<p:tagLst xmlns:p="http://schemas.openxmlformats.org/presentationml/2006/main">
  <p:tag name="AS_UNIQUEID" val="6"/>
</p:tagLst>
</file>

<file path=ppt/tags/tag8.xml><?xml version="1.0" encoding="utf-8"?>
<p:tagLst xmlns:p="http://schemas.openxmlformats.org/presentationml/2006/main">
  <p:tag name="AS_UNIQUEID" val="7"/>
</p:tagLst>
</file>

<file path=ppt/tags/tag9.xml><?xml version="1.0" encoding="utf-8"?>
<p:tagLst xmlns:p="http://schemas.openxmlformats.org/presentationml/2006/main">
  <p:tag name="AS_UNIQUEID" val="8"/>
</p:tagLst>
</file>

<file path=ppt/theme/theme1.xml><?xml version="1.0" encoding="utf-8"?>
<a:theme xmlns:r="http://schemas.openxmlformats.org/officeDocument/2006/relationships"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Arial"/>
        <a:cs typeface="Arial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Arial"/>
        <a:cs typeface="Arial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Slice</Template>
  <Company/>
  <PresentationFormat>Произвольный</PresentationFormat>
  <Paragraphs>44</Paragraphs>
  <Slides>32</Slides>
  <Notes>0</Notes>
  <TotalTime>3727</TotalTime>
  <HiddenSlides>0</HiddenSlides>
  <MMClips>1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baseType="lpstr" size="33">
      <vt:lpstr>Сектор</vt:lpstr>
      <vt:lpstr>Традиции народов казачинского района</vt:lpstr>
      <vt:lpstr>Slide 2</vt:lpstr>
      <vt:lpstr>Цель:</vt:lpstr>
      <vt:lpstr>Задачи:</vt:lpstr>
      <vt:lpstr>Предполагаемый результат</vt:lpstr>
      <vt:lpstr>Slide 6</vt:lpstr>
      <vt:lpstr>Slide 7</vt:lpstr>
      <vt:lpstr>Русские народные костюмы</vt:lpstr>
      <vt:lpstr>Татарский костюм</vt:lpstr>
      <vt:lpstr>Чувашский костюм</vt:lpstr>
      <vt:lpstr>Slide 11</vt:lpstr>
      <vt:lpstr>Артем рассказывает о немцах.</vt:lpstr>
      <vt:lpstr>Немного о  немецких обычаях.</vt:lpstr>
      <vt:lpstr>Знакомились с русским народным фольклором.</vt:lpstr>
      <vt:lpstr>Slide 15</vt:lpstr>
      <vt:lpstr>Играем в игру «Я змея»</vt:lpstr>
      <vt:lpstr>Водим хороводы.</vt:lpstr>
      <vt:lpstr>Играем в игру «дударь».</vt:lpstr>
      <vt:lpstr>Казачинский  музей в гостях в детском саду</vt:lpstr>
      <vt:lpstr>Slide 20</vt:lpstr>
      <vt:lpstr>Посредством сказок  дети познакомились с жизнью разных народов.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Широкая масленица</vt:lpstr>
      <vt:lpstr>Slide 30</vt:lpstr>
      <vt:lpstr>Slide 31</vt:lpstr>
      <vt:lpstr>Slide 32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Традиции народов Казачинского района</dc:title>
  <dc:creator>Татьяна</dc:creator>
  <cp:lastModifiedBy>lenovo</cp:lastModifiedBy>
  <cp:revision>74</cp:revision>
  <dcterms:created xsi:type="dcterms:W3CDTF">2019-03-15T05:09:12Z</dcterms:created>
  <dcterms:modified xsi:type="dcterms:W3CDTF">2022-01-24T10:00:44Z</dcterms:modified>
</cp:coreProperties>
</file>