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9" r:id="rId6"/>
    <p:sldId id="272" r:id="rId7"/>
    <p:sldId id="262" r:id="rId8"/>
    <p:sldId id="267" r:id="rId9"/>
    <p:sldId id="263" r:id="rId10"/>
    <p:sldId id="264" r:id="rId11"/>
    <p:sldId id="265" r:id="rId12"/>
    <p:sldId id="270" r:id="rId13"/>
    <p:sldId id="266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F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Конструирование и робототехника</a:t>
            </a:r>
            <a:b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детском саду.</a:t>
            </a:r>
            <a:endParaRPr lang="ru-RU" b="1" dirty="0">
              <a:ln w="12700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300677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6380" y="2714620"/>
            <a:ext cx="3121429" cy="3000396"/>
          </a:xfrm>
          <a:prstGeom prst="round1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20191031_1249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357430"/>
            <a:ext cx="4286248" cy="3357586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scadeDown">
              <a:avLst/>
            </a:prstTxWarp>
          </a:bodyPr>
          <a:lstStyle/>
          <a:p>
            <a:r>
              <a:rPr lang="ru-RU" b="1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Дети 5 – 7 лет</a:t>
            </a:r>
            <a:endParaRPr lang="ru-RU" b="1" cap="none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20191030_1151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3374499" cy="2185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0191030_1149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4143380"/>
            <a:ext cx="2214578" cy="242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0191030_115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1285860"/>
            <a:ext cx="371477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20191030_1624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000504"/>
            <a:ext cx="2000264" cy="2667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191106_1105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4000504"/>
            <a:ext cx="250031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scadeUp">
              <a:avLst/>
            </a:prstTxWarp>
          </a:bodyPr>
          <a:lstStyle/>
          <a:p>
            <a:r>
              <a:rPr lang="ru-RU" b="1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Дети 5 – 7 лет</a:t>
            </a:r>
            <a:endParaRPr lang="ru-RU" b="1" cap="none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20191030_115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2286016" cy="1900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0191030_115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357298"/>
            <a:ext cx="3071834" cy="1842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191106_1035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2500306"/>
            <a:ext cx="2500330" cy="2659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20191106_1120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3643314"/>
            <a:ext cx="1928808" cy="2714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191106_1108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4000504"/>
            <a:ext cx="2428874" cy="242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</a:bodyPr>
          <a:lstStyle/>
          <a:p>
            <a:r>
              <a:rPr lang="ru-RU" b="1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Родительское собрание</a:t>
            </a:r>
            <a:endParaRPr lang="ru-RU" b="1" cap="none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nDown">
              <a:avLst/>
            </a:prstTxWarp>
          </a:bodyPr>
          <a:lstStyle/>
          <a:p>
            <a:r>
              <a:rPr lang="ru-RU" b="1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Клубный час</a:t>
            </a:r>
            <a:endParaRPr lang="ru-RU" b="1" cap="none" dirty="0">
              <a:ln w="127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20191030_120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3214710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191030_120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714488"/>
            <a:ext cx="2714644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ru-RU" b="1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Мастер – класс для педагогов</a:t>
            </a:r>
            <a:endParaRPr lang="ru-RU" b="1" cap="none" dirty="0">
              <a:ln w="127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Bottom">
              <a:avLst/>
            </a:prstTxWarp>
          </a:bodyPr>
          <a:lstStyle/>
          <a:p>
            <a:r>
              <a:rPr lang="ru-RU" b="1" cap="none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7AFEE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внимание.</a:t>
            </a:r>
            <a:endParaRPr lang="ru-RU" b="1" cap="none" dirty="0">
              <a:ln w="12700">
                <a:solidFill>
                  <a:srgbClr val="FF0000"/>
                </a:solidFill>
                <a:prstDash val="solid"/>
              </a:ln>
              <a:solidFill>
                <a:srgbClr val="F7AFEE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depositphotos_68959411-stock-illustration-cartoon-smiling-robo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554162"/>
            <a:ext cx="4143403" cy="473235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</a:bodyPr>
          <a:lstStyle/>
          <a:p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Актуальность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Современное общество испытывает острую 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потребность в высококвалифицированных специалистах, обладающих высокими интеллектуальными возможностями. Поэтому столь важно, начиная уже с дошкольного возраста формировать и развивать техническую пытливость мышления, аналитический ум, формировать качества личности, обозначенные федеральными государственными образовательными стандартами дошкольного образования (далее ФГОС ДО).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algn="ctr"/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 направления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Создание благоприятных условий для развития у детей дошкольного возраста первоначальных навыков и умений по </a:t>
            </a:r>
            <a:r>
              <a:rPr lang="ru-RU" b="1" dirty="0" err="1" smtClean="0"/>
              <a:t>лего-конструированию</a:t>
            </a:r>
            <a:r>
              <a:rPr lang="ru-RU" b="1" dirty="0" smtClean="0"/>
              <a:t> и образовательной робототехнике</a:t>
            </a:r>
            <a:r>
              <a:rPr lang="ru-RU" dirty="0" smtClean="0"/>
              <a:t>, развитие конструктивного мышления средствами </a:t>
            </a:r>
            <a:r>
              <a:rPr lang="ru-RU" b="1" dirty="0" smtClean="0"/>
              <a:t>робототехники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>
            <a:prstTxWarp prst="textWave1">
              <a:avLst/>
            </a:prstTxWarp>
          </a:bodyPr>
          <a:lstStyle/>
          <a:p>
            <a:pPr algn="ctr"/>
            <a:r>
              <a:rPr lang="ru-RU" b="1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</a:t>
            </a:r>
            <a:endParaRPr lang="ru-RU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92922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dirty="0" smtClean="0">
                <a:solidFill>
                  <a:schemeClr val="tx1"/>
                </a:solidFill>
              </a:rPr>
              <a:t>-  формировать первичные представления о робототехнике, ее значении в жизни человека, о профессиях, связанных производством технических средств и с их изобретением;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1"/>
                </a:solidFill>
              </a:rPr>
              <a:t>- приобщать детей к научно – техническому творчеству: формировать умение поставить техническую задачу, собрать и изучить необходимую информацию, найти решение поставленной задачи и осуществить свой творческий замысел;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1"/>
                </a:solidFill>
              </a:rPr>
              <a:t>- развивать продуктивную (конструктивно-модельную) деятельность: обеспечить освоение детьми дошкольного возраста основных приёмов и способов сборки модели и ее дальнейшего программирования с использованием робототехнических средств;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1"/>
                </a:solidFill>
              </a:rPr>
              <a:t>- формировать основы безопасности собственной жизнедеятельности и окружающего мира: формировать представление о правилах безопасного поведения при работе с компьютером и прочим оборудованием, необходимым при конструировании робототехнических моделей;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1"/>
                </a:solidFill>
              </a:rPr>
              <a:t>- воспитывать особое ценностное отношение к собственному труду, труду других детей и его результатам;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1"/>
                </a:solidFill>
              </a:rPr>
              <a:t>- формировать навыки сотрудничества: работа в малой группе (в паре), в команде, в коллективе. Данные задачи,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pPr algn="ctr"/>
            <a:r>
              <a:rPr lang="ru-RU" b="1" cap="none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Реализация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Хождение        Клубный час           Мастер-класс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для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педагогов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Родительское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собрание                Свободная деятельность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детей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000100" y="1714488"/>
            <a:ext cx="4846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357422" y="2000240"/>
            <a:ext cx="484632" cy="2143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286248" y="1643050"/>
            <a:ext cx="48463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929322" y="1785926"/>
            <a:ext cx="484632" cy="30003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286644" y="1643050"/>
            <a:ext cx="48463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ru-RU" b="1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Алгоритм работы</a:t>
            </a:r>
            <a:endParaRPr lang="ru-RU" b="1" cap="none" dirty="0">
              <a:ln w="12700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Проведение каждого занятия осуществляется строго по алгоритму работы с конструктором: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Рассматривание образца, схемы, чертежа, рисунка, картинки.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Поиск-выбор необходимых деталей из общего набора.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Сборка частей модели.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Последовательное соединение всех собранных частей в одну целую модель.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Сравнение своей собранной модели с образцом, схемой, чертежом, рисунком, картинкой (или анализ собранной конструкции).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algn="ctr"/>
            <a:r>
              <a:rPr lang="ru-RU" b="1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хождение</a:t>
            </a:r>
            <a:endParaRPr lang="ru-RU" b="1" cap="none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Содержимое 8" descr="20191030_1559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3394471" cy="4454524"/>
          </a:xfrm>
          <a:prstGeom prst="hexagon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20191030_1624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500174"/>
            <a:ext cx="3429024" cy="4357718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686800" cy="838200"/>
          </a:xfrm>
        </p:spPr>
        <p:txBody>
          <a:bodyPr>
            <a:prstTxWarp prst="textCurveUp">
              <a:avLst/>
            </a:prstTxWarp>
          </a:bodyPr>
          <a:lstStyle/>
          <a:p>
            <a:r>
              <a:rPr lang="ru-RU" b="1" cap="none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Дети 3 – 5 лет</a:t>
            </a:r>
            <a:endParaRPr lang="ru-RU" b="1" cap="none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20191030_1559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357298"/>
            <a:ext cx="2197302" cy="3114684"/>
          </a:xfrm>
          <a:prstGeom prst="flowChartPreparati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191030_1148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429132"/>
            <a:ext cx="2071702" cy="2143116"/>
          </a:xfrm>
          <a:prstGeom prst="hex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0191030_115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643446"/>
            <a:ext cx="2643206" cy="1928802"/>
          </a:xfrm>
          <a:prstGeom prst="hex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0191030_1624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1357298"/>
            <a:ext cx="2500330" cy="2928934"/>
          </a:xfrm>
          <a:prstGeom prst="pent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191031_1249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1428736"/>
            <a:ext cx="2571736" cy="2143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23b547d7e2af08609217a51ba217715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430" y="4000504"/>
            <a:ext cx="2286016" cy="2285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urveDown">
              <a:avLst/>
            </a:prstTxWarp>
          </a:bodyPr>
          <a:lstStyle/>
          <a:p>
            <a:r>
              <a:rPr lang="ru-RU" b="1" cap="none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Дети 3 – 5 лет</a:t>
            </a:r>
            <a:endParaRPr lang="ru-RU" b="1" cap="none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20191030_1149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4429132"/>
            <a:ext cx="2214578" cy="2043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0191030_1152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29066"/>
            <a:ext cx="3428992" cy="2714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0191030_1152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928802"/>
            <a:ext cx="1714512" cy="1714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20191030_1558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1357298"/>
            <a:ext cx="235745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191030_1559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3786190"/>
            <a:ext cx="1928808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f2ade5abc166c132036969075dd82cc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04" y="1500174"/>
            <a:ext cx="2415123" cy="2628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A6D0DE"/>
      </a:accent3>
      <a:accent4>
        <a:srgbClr val="A2B5E2"/>
      </a:accent4>
      <a:accent5>
        <a:srgbClr val="B1A6DE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304</TotalTime>
  <Words>290</Words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Конструирование и робототехника в детском саду.</vt:lpstr>
      <vt:lpstr>Актуальность.</vt:lpstr>
      <vt:lpstr>Цель направления</vt:lpstr>
      <vt:lpstr>задачи</vt:lpstr>
      <vt:lpstr>Реализация </vt:lpstr>
      <vt:lpstr>Алгоритм работы</vt:lpstr>
      <vt:lpstr>хождение</vt:lpstr>
      <vt:lpstr>Дети 3 – 5 лет</vt:lpstr>
      <vt:lpstr>Дети 3 – 5 лет</vt:lpstr>
      <vt:lpstr>Дети 5 – 7 лет</vt:lpstr>
      <vt:lpstr>Дети 5 – 7 лет</vt:lpstr>
      <vt:lpstr>Родительское собрание</vt:lpstr>
      <vt:lpstr>Клубный час</vt:lpstr>
      <vt:lpstr>Мастер – класс для педагогов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 и робототехника в детском саду.</dc:title>
  <dc:creator>User</dc:creator>
  <cp:lastModifiedBy>User</cp:lastModifiedBy>
  <cp:revision>31</cp:revision>
  <dcterms:created xsi:type="dcterms:W3CDTF">2019-10-30T06:04:55Z</dcterms:created>
  <dcterms:modified xsi:type="dcterms:W3CDTF">2019-11-06T05:27:14Z</dcterms:modified>
</cp:coreProperties>
</file>