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9" r:id="rId6"/>
    <p:sldId id="268" r:id="rId7"/>
    <p:sldId id="261" r:id="rId8"/>
    <p:sldId id="262" r:id="rId9"/>
    <p:sldId id="263" r:id="rId10"/>
    <p:sldId id="264" r:id="rId11"/>
    <p:sldId id="270" r:id="rId12"/>
    <p:sldId id="271" r:id="rId13"/>
    <p:sldId id="272" r:id="rId14"/>
    <p:sldId id="273" r:id="rId15"/>
    <p:sldId id="265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25" autoAdjust="0"/>
    <p:restoredTop sz="86331" autoAdjust="0"/>
  </p:normalViewPr>
  <p:slideViewPr>
    <p:cSldViewPr>
      <p:cViewPr varScale="1">
        <p:scale>
          <a:sx n="45" d="100"/>
          <a:sy n="45" d="100"/>
        </p:scale>
        <p:origin x="-16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44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4861-EAA5-48B9-A1B6-C0DF494FD439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2866-81B6-46D6-8F3B-586C0F57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85800"/>
            <a:ext cx="6400800" cy="1905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картинки\garcya_us_wall_mix1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525000" cy="69136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1447800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ДОШКОЛЬНИКОВ В СООТВЕТСТВИИ С ФГОС ДО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Надежда\P109069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3982045"/>
            <a:ext cx="3429000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USER\Desktop\Надежда\тень и солнце\CAM0152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28704" y="4038600"/>
            <a:ext cx="34544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Desktop\Надежда\P109065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99946" y="1142984"/>
            <a:ext cx="2592288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143000"/>
            <a:ext cx="2468364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214554"/>
            <a:ext cx="38100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11430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7900" y="10668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62400"/>
            <a:ext cx="4038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805237"/>
            <a:ext cx="3643338" cy="267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Надежда\P10906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1799" y="1038224"/>
            <a:ext cx="3378201" cy="2533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USER\Desktop\Новая папка (2)\CAM033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628" y="3786190"/>
            <a:ext cx="285752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634" y="3738930"/>
            <a:ext cx="3769532" cy="282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071546"/>
            <a:ext cx="3309938" cy="2724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0237" y="1066800"/>
            <a:ext cx="3200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372810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4143380"/>
            <a:ext cx="3200400" cy="220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Осенние утренники\осень 2017\DSC0673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0694" y="4071942"/>
            <a:ext cx="3122669" cy="234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2209800"/>
            <a:ext cx="3059746" cy="3072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овая папка (2)\CAM0330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8000" y="1093631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5237" y="1092558"/>
            <a:ext cx="3826456" cy="2869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Разное\фото- сад\дети сад\P101097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14612" y="4071942"/>
            <a:ext cx="4016393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5900" y="443791"/>
            <a:ext cx="6477000" cy="45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Надежда\P10907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914400"/>
            <a:ext cx="2669111" cy="283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Новая папка (2)\CAM0326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62650" y="3823952"/>
            <a:ext cx="246700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805738"/>
            <a:ext cx="3502968" cy="262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151496"/>
            <a:ext cx="3200400" cy="24003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2428875"/>
            <a:ext cx="32766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1066800"/>
            <a:ext cx="7086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1. В. А.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Дрязгунова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«Дидактические игры для ознакомления дошкольников с растениями» М.: Просвещение, 2012г.</a:t>
            </a:r>
            <a:b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Е. И. Золотова «Знакомим дошкольников с миром животных» М.: Просвещение, 2012 г.*</a:t>
            </a:r>
            <a:b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С. В. Веретенникова «Ознакомление дошкольников с природой» М.: Просвещение, 2011г.</a:t>
            </a:r>
            <a:b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А. И. Васильева «Учите детей наблюдать природу» Минск, И.: Народная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асвета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2010Г</a:t>
            </a:r>
            <a:b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5. М. М. Марковская  «Уголок природы в детском саду» М.: Просвещение, 2011г.</a:t>
            </a:r>
            <a:b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6. Под ред. П. Г.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Саморуковой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«Как знакомить дошкольников с природой» М.; Просвещение 2010 г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kladraz.ru/upload/blogs2/2017/8/9050_02eb6540ff004d7f189b006640a036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1143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 ЗА ВНИМАНИЕ!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3100" dirty="0" smtClean="0">
                <a:solidFill>
                  <a:srgbClr val="0070C0"/>
                </a:solidFill>
                <a:latin typeface="+mn-lt"/>
              </a:rPr>
              <a:t>Человек стал человеком, когда услышал шепот листьев и песню кузнечика, журчание весеннего ручья и звон серебряных колокольчиков в бездонном летнем небе, шорох снежинок и завывание вьюги за окном, ласковый плеск волны и торжественную тишину ночи, – услышал, и, затаив дыхание, слушает сотни и тысячи лет чудесную</a:t>
            </a:r>
            <a:br>
              <a:rPr lang="ru-RU" sz="3100" dirty="0" smtClean="0">
                <a:solidFill>
                  <a:srgbClr val="0070C0"/>
                </a:solidFill>
                <a:latin typeface="+mn-lt"/>
              </a:rPr>
            </a:br>
            <a:r>
              <a:rPr lang="ru-RU" sz="3100" dirty="0" smtClean="0">
                <a:solidFill>
                  <a:srgbClr val="0070C0"/>
                </a:solidFill>
                <a:latin typeface="+mn-lt"/>
              </a:rPr>
              <a:t>музыку жизни».</a:t>
            </a:r>
            <a:br>
              <a:rPr lang="ru-RU" sz="3100" dirty="0" smtClean="0">
                <a:solidFill>
                  <a:srgbClr val="0070C0"/>
                </a:solidFill>
                <a:latin typeface="+mn-lt"/>
              </a:rPr>
            </a:br>
            <a:r>
              <a:rPr lang="ru-RU" sz="3100" dirty="0" smtClean="0">
                <a:latin typeface="+mn-lt"/>
              </a:rPr>
              <a:t>В. А. Сухомлинский</a:t>
            </a:r>
            <a:r>
              <a:rPr lang="ru-RU" sz="3100" dirty="0" smtClean="0"/>
              <a:t>.</a:t>
            </a:r>
            <a:endParaRPr lang="ru-RU" sz="3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2954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поднимаемой нами темы заключается в том, что экологическое воспитание и  образование дошкольников – чрезвычайно актуальная проблема настоящего времени: только экологическое мировоззрение, экологическая культура ныне живущих людей могут вывести планету и  человечество из того катастрофического состояния, в котором они прибывают сейчас.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1143000"/>
            <a:ext cx="632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</a:rPr>
              <a:t> Совершенствование работы в детском саду по формированию у дошкольников основ экологической культуры.</a:t>
            </a:r>
            <a:endParaRPr lang="ru-RU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714620"/>
            <a:ext cx="4730077" cy="3547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1219200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воспитанников представлений и  элементарных понятий о взаимосвязях и  взаимоотношениях человека и природы;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эмоционально – ценностного отношения к  природе;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своего собственного «Я» как части природы;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практической деятельности по отражению полученных знаний и впечатлений от взаимодействия с природой, окружающим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90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ПЛАНИРУЕМЫЕ РЕЗУЛЬТАТЫ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731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- ПОДВЕДЕНИЕ К ПОНЯТИЮ,ЧТО ВЗРОСЛЫЕ И ДЕТИ- ЭТО ТОЖЕ ЧАСТЬ ПРИРОДЫ;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B0F0"/>
                </a:solidFill>
              </a:rPr>
              <a:t>ПОКАЗАТЬ ВАЖНОСТЬ ПРИРОДНЫХ РЕСУРСОВ (ВОДА, ВОЗДУХ) В ЖИЗНИ ЧЕЛОВЕКА;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B0F0"/>
                </a:solidFill>
              </a:rPr>
              <a:t> ПОДВЕСТИ ДЕТЕЙ К ОСОЗНАННОМУ ПОНИМАНИЮ ЦЕННОСТИ ПРИРОДЫ;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B0F0"/>
                </a:solidFill>
              </a:rPr>
              <a:t>ПРИОБРЕТЕНИЕ ОПЫТА ПРАКТИЧЕСКОЙ  И ТВОРЧЕСКОЙ ДЕЯТЕЛЬНОСТИ ПО РЕАЛИЗАЦИИ И ЗАКРЕПЛЕНИЮ ЗНАНИЙ И ЭМОЦИОНАЛЬНО-ЧУВСТВЕННЫХ ВПЕЧАТЛЕНИЙ, ПОЛУЧЕННЫХ ПРИ ВЗАИМОДЕЙСТВИИ С ПРИРОДНЫМ ОКРУЖЕНИЕМ, А ТАК ЖЕ ПО ВОСПРОИЗВОДСТВУ И СОХРАНЕНИЮ ПРИРОДНОЙ СРЕДЫ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457200"/>
            <a:ext cx="6781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Важным положением Стандарта являются целевые ориентиры, которые определяются документом как «возможные достижения ребенка» - не обязательные, но возможные и желательные достижения в его интеллектуальном и личностном развитии. Достижения в общении с природой сформулированы следующим образом: «Ребенок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природы... склонен наблюдать, экспериментировать. Обладает начальными знаниями о себе, природном и социальном мире...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4070350"/>
            <a:ext cx="20383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00108"/>
            <a:ext cx="5257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F0"/>
                </a:solidFill>
              </a:rPr>
              <a:t>- игры;</a:t>
            </a:r>
          </a:p>
          <a:p>
            <a:r>
              <a:rPr lang="ru-RU" sz="2800" dirty="0">
                <a:solidFill>
                  <a:srgbClr val="00B0F0"/>
                </a:solidFill>
              </a:rPr>
              <a:t>- занятия и беседы;</a:t>
            </a:r>
          </a:p>
          <a:p>
            <a:r>
              <a:rPr lang="ru-RU" sz="2800" dirty="0">
                <a:solidFill>
                  <a:srgbClr val="00B0F0"/>
                </a:solidFill>
              </a:rPr>
              <a:t>- проведение праздников природной тематики;</a:t>
            </a:r>
          </a:p>
          <a:p>
            <a:r>
              <a:rPr lang="ru-RU" sz="2800" dirty="0">
                <a:solidFill>
                  <a:srgbClr val="00B0F0"/>
                </a:solidFill>
              </a:rPr>
              <a:t>- проведение родительских собраний посвященных определенной теме;</a:t>
            </a:r>
          </a:p>
          <a:p>
            <a:r>
              <a:rPr lang="ru-RU" sz="2800" dirty="0">
                <a:solidFill>
                  <a:srgbClr val="00B0F0"/>
                </a:solidFill>
              </a:rPr>
              <a:t>- прогулки с наблюдением за </a:t>
            </a:r>
            <a:r>
              <a:rPr lang="ru-RU" sz="2800" b="1" dirty="0">
                <a:solidFill>
                  <a:srgbClr val="00B0F0"/>
                </a:solidFill>
              </a:rPr>
              <a:t>окружающим миром</a:t>
            </a:r>
            <a:r>
              <a:rPr lang="ru-RU" sz="2800" dirty="0">
                <a:solidFill>
                  <a:srgbClr val="00B0F0"/>
                </a:solidFill>
              </a:rPr>
              <a:t>;</a:t>
            </a:r>
          </a:p>
          <a:p>
            <a:r>
              <a:rPr lang="ru-RU" sz="2800" dirty="0">
                <a:solidFill>
                  <a:srgbClr val="00B0F0"/>
                </a:solidFill>
              </a:rPr>
              <a:t>- выставки совместного творчества детей и родителей;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214554"/>
            <a:ext cx="4071934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Пути реализации экологического воспитания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0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362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«Человек стал человеком, когда услышал шепот листьев и песню кузнечика, журчание весеннего ручья и звон серебряных колокольчиков в бездонном летнем небе, шорох снежинок и завывание вьюги за окном, ласковый плеск волны и торжественную тишину ночи, – услышал, и, затаив дыхание, слушает сотни и тысячи лет чудесную музыку жизни». В. А. Сухомлинский.</vt:lpstr>
      <vt:lpstr>АКТУАЛЬНОСТЬ</vt:lpstr>
      <vt:lpstr>ЦЕЛЬ:</vt:lpstr>
      <vt:lpstr>Задачи:</vt:lpstr>
      <vt:lpstr>ПЛАНИРУЕМЫЕ РЕЗУЛЬТАТЫ</vt:lpstr>
      <vt:lpstr>Слайд 7</vt:lpstr>
      <vt:lpstr>Формы:</vt:lpstr>
      <vt:lpstr>Пути реализации экологического воспитания</vt:lpstr>
      <vt:lpstr>Познавательное развитие</vt:lpstr>
      <vt:lpstr>Речевое развитие</vt:lpstr>
      <vt:lpstr>Социально-коммуникативное развитие</vt:lpstr>
      <vt:lpstr>Художественно-эстетическое развитие</vt:lpstr>
      <vt:lpstr>Физическое развитие</vt:lpstr>
      <vt:lpstr>Слайд 15</vt:lpstr>
      <vt:lpstr>Список литературы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54</cp:revision>
  <dcterms:created xsi:type="dcterms:W3CDTF">2017-11-08T14:18:31Z</dcterms:created>
  <dcterms:modified xsi:type="dcterms:W3CDTF">2021-11-10T11:47:24Z</dcterms:modified>
</cp:coreProperties>
</file>