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2492896"/>
            <a:ext cx="4906888" cy="36332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…Человек, не приученный с пеленок к своей почве, едва ли к ней </a:t>
            </a:r>
            <a:r>
              <a:rPr lang="ru-RU" sz="2800" b="1" dirty="0" err="1" smtClean="0"/>
              <a:t>приурочиться</a:t>
            </a:r>
            <a:r>
              <a:rPr lang="ru-RU" sz="2800" b="1" dirty="0" smtClean="0"/>
              <a:t>, коли он соком ее не питался и едва ли ее знает.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                              В.И. Даль.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prstTxWarp prst="textCanDown">
              <a:avLst/>
            </a:prstTxWarp>
            <a:normAutofit fontScale="90000"/>
          </a:bodyPr>
          <a:lstStyle/>
          <a:p>
            <a:pPr algn="r"/>
            <a: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Приобщение к культурному    </a:t>
            </a:r>
            <a:b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наследию детей </a:t>
            </a:r>
            <a:r>
              <a:rPr lang="ru-RU" b="1" spc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дошкольного возраста.</a:t>
            </a:r>
            <a:endParaRPr lang="ru-RU" b="1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76872"/>
            <a:ext cx="285978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78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99" y="1340768"/>
            <a:ext cx="2520280" cy="2320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«Моё село»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4664"/>
            <a:ext cx="3456384" cy="2422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969" y="2996952"/>
            <a:ext cx="2913496" cy="2252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99" y="3866812"/>
            <a:ext cx="2045369" cy="2727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04846"/>
            <a:ext cx="1995686" cy="2660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163963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83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2975992" cy="22319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«Флора и фауна нашего района»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692696"/>
            <a:ext cx="2915816" cy="218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938" y="1124744"/>
            <a:ext cx="2160240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56992"/>
            <a:ext cx="2283718" cy="3044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132" y="3154861"/>
            <a:ext cx="2481808" cy="3309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4185227"/>
            <a:ext cx="2592288" cy="23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083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2592288" cy="1833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«Достопримечательности и знаменитые люди нашего района»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36932"/>
            <a:ext cx="3510594" cy="1939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6370" y="3356992"/>
            <a:ext cx="2808312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528021"/>
            <a:ext cx="2088232" cy="1557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38" y="3362672"/>
            <a:ext cx="2809896" cy="3234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362672"/>
            <a:ext cx="2540806" cy="28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00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1930524" cy="2574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«Традиции народов Казачинского района»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664"/>
            <a:ext cx="216024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68760"/>
            <a:ext cx="2279897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512" y="1556792"/>
            <a:ext cx="1519432" cy="2026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255" y="3429000"/>
            <a:ext cx="3923928" cy="2325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717032"/>
            <a:ext cx="2032466" cy="2327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21088"/>
            <a:ext cx="1715775" cy="22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71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764704"/>
            <a:ext cx="3168352" cy="22422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«Традиции народов Казачинского района»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3960440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4005064"/>
            <a:ext cx="3456384" cy="2524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41822"/>
            <a:ext cx="3618251" cy="31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00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424" y="1524000"/>
            <a:ext cx="643915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b="1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50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Приобщение детей к истокам русской народной культуры.</a:t>
            </a:r>
            <a:endParaRPr lang="ru-RU" sz="6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практики </a:t>
            </a:r>
            <a:endParaRPr lang="ru-RU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98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9436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Расширять знания о прошлом своего народа, о жизни и быте предков;</a:t>
            </a:r>
          </a:p>
          <a:p>
            <a:pPr marL="59436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Приобщать к культуре и традициям русского народа, прививать лучшие качества, присущие ему: трудолюбие, доброту, сочувствие;</a:t>
            </a:r>
          </a:p>
          <a:p>
            <a:pPr marL="59436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Знакомить с богатым языком русского фольклора;</a:t>
            </a:r>
          </a:p>
          <a:p>
            <a:pPr marL="59436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Формировать чувства собственного достоинства, как представителя своего народа, а также толерантности и уважения к другим народам и их традициям;</a:t>
            </a:r>
          </a:p>
          <a:p>
            <a:pPr marL="59436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Развивать духовно-нравственное воспитание, через знакомство с праздниками, традициями и обычаями.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практики</a:t>
            </a:r>
            <a:endParaRPr lang="ru-RU" b="1" spc="0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3610744" cy="762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</a:t>
            </a:r>
            <a:endParaRPr lang="ru-RU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36912"/>
            <a:ext cx="3485251" cy="39131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417" y="2201863"/>
            <a:ext cx="3453342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</a:t>
            </a:r>
            <a:endParaRPr lang="ru-RU" b="1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>
            <a:prstTxWarp prst="textWave4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хороводы</a:t>
            </a:r>
            <a:endParaRPr lang="ru-RU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2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Народные игры </a:t>
            </a:r>
          </a:p>
          <a:p>
            <a:r>
              <a:rPr lang="ru-RU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   песни</a:t>
            </a:r>
            <a:endParaRPr lang="ru-RU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16" y="2863056"/>
            <a:ext cx="3706368" cy="25908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436" y="2201863"/>
            <a:ext cx="3957304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</a:t>
            </a:r>
            <a:endParaRPr lang="ru-RU" b="1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Пословицы, загадки</a:t>
            </a:r>
            <a:endParaRPr lang="ru-RU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02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</a:t>
            </a:r>
            <a:endParaRPr lang="ru-RU" b="1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345157" cy="275539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939720"/>
            <a:ext cx="2633017" cy="35106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340768"/>
            <a:ext cx="2304256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15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Масленица</a:t>
            </a:r>
          </a:p>
          <a:p>
            <a:pPr marL="0" indent="0" algn="ctr">
              <a:buNone/>
            </a:pPr>
            <a:endParaRPr lang="ru-RU" sz="4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Национальные праздники</a:t>
            </a:r>
            <a:endParaRPr lang="ru-RU" b="1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13" y="4186021"/>
            <a:ext cx="2232248" cy="2626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052736"/>
            <a:ext cx="2396488" cy="2814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456240"/>
            <a:ext cx="2376264" cy="3164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236001"/>
            <a:ext cx="2832785" cy="3263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13" y="1071759"/>
            <a:ext cx="2060126" cy="2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160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029" y="1052736"/>
            <a:ext cx="4248472" cy="3186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52400"/>
            <a:ext cx="4320480" cy="828328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пасха</a:t>
            </a:r>
            <a:endParaRPr lang="ru-RU" b="1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836712"/>
            <a:ext cx="203169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2242517" cy="2990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835" y="3812539"/>
            <a:ext cx="2067284" cy="2756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375" y="3802342"/>
            <a:ext cx="1988245" cy="26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79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576064"/>
          </a:xfrm>
        </p:spPr>
        <p:txBody>
          <a:bodyPr/>
          <a:lstStyle/>
          <a:p>
            <a:r>
              <a:rPr lang="ru-RU" dirty="0" smtClean="0"/>
              <a:t>Иван-купала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00808"/>
            <a:ext cx="4392488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780928"/>
            <a:ext cx="4038600" cy="30289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3272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ru-RU" b="1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Народные праздники</a:t>
            </a:r>
            <a:endParaRPr lang="ru-RU" b="1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556792"/>
            <a:ext cx="4040188" cy="576063"/>
          </a:xfrm>
        </p:spPr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47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185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Приобщение к культурному                      наследию детей дошкольного возраста.</vt:lpstr>
      <vt:lpstr>Цель практики </vt:lpstr>
      <vt:lpstr>Задачи практики</vt:lpstr>
      <vt:lpstr>фольклор</vt:lpstr>
      <vt:lpstr>фольклор</vt:lpstr>
      <vt:lpstr>фольклор</vt:lpstr>
      <vt:lpstr>Национальные праздники</vt:lpstr>
      <vt:lpstr>пасха</vt:lpstr>
      <vt:lpstr>Народные праздники</vt:lpstr>
      <vt:lpstr>Проект «Моё село»</vt:lpstr>
      <vt:lpstr>Проект «Флора и фауна нашего района»</vt:lpstr>
      <vt:lpstr>Проект «Достопримечательности и знаменитые люди нашего района»</vt:lpstr>
      <vt:lpstr>Проект «Традиции народов Казачинского района»</vt:lpstr>
      <vt:lpstr>Проект «Традиции народов Казачинского района»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к культурному наследию.</dc:title>
  <dc:creator>Компьютер</dc:creator>
  <cp:lastModifiedBy>2021</cp:lastModifiedBy>
  <cp:revision>13</cp:revision>
  <dcterms:created xsi:type="dcterms:W3CDTF">2021-11-11T05:41:00Z</dcterms:created>
  <dcterms:modified xsi:type="dcterms:W3CDTF">2021-12-21T02:40:39Z</dcterms:modified>
</cp:coreProperties>
</file>