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712968" cy="1143000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r>
              <a:rPr lang="ru-RU" sz="2800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Проект: «Фауна и флора нашего района»</a:t>
            </a:r>
          </a:p>
        </p:txBody>
      </p:sp>
      <p:pic>
        <p:nvPicPr>
          <p:cNvPr id="4" name="Содержимое 3" descr="20190327_1554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ru-RU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Папка про животных</a:t>
            </a:r>
          </a:p>
        </p:txBody>
      </p:sp>
      <p:pic>
        <p:nvPicPr>
          <p:cNvPr id="4" name="Содержимое 3" descr="20190327_1555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600200"/>
            <a:ext cx="3000396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20190327_1555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643050"/>
            <a:ext cx="3143254" cy="44291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Inverted">
              <a:avLst/>
            </a:prstTxWarp>
          </a:bodyPr>
          <a:lstStyle/>
          <a:p>
            <a:r>
              <a:rPr lang="ru-RU" b="1" dirty="0">
                <a:ln w="18000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Папка про рыб</a:t>
            </a:r>
          </a:p>
        </p:txBody>
      </p:sp>
      <p:pic>
        <p:nvPicPr>
          <p:cNvPr id="4" name="Содержимое 3" descr="20190327_1555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714488"/>
            <a:ext cx="3143272" cy="4714908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20190327_1556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1714488"/>
            <a:ext cx="4000510" cy="485776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urveUp">
              <a:avLst/>
            </a:prstTxWarp>
          </a:bodyPr>
          <a:lstStyle/>
          <a:p>
            <a:r>
              <a:rPr lang="ru-RU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Папка про птиц</a:t>
            </a:r>
          </a:p>
        </p:txBody>
      </p:sp>
      <p:pic>
        <p:nvPicPr>
          <p:cNvPr id="4" name="Содержимое 3" descr="20190327_1555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000240"/>
            <a:ext cx="3394472" cy="4525963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IMG-2aa6efe26c0617c36890ba2a2d329663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1571612"/>
            <a:ext cx="3929072" cy="4929198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heel spokes="3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r>
              <a:rPr lang="ru-RU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Оформление группы</a:t>
            </a:r>
          </a:p>
        </p:txBody>
      </p:sp>
      <p:pic>
        <p:nvPicPr>
          <p:cNvPr id="4" name="Содержимое 3" descr="20190131_1717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00430" y="1643050"/>
            <a:ext cx="2500330" cy="4143404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IMG-23a2dcc8fefb3efddc2051ec004a699a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1428736"/>
            <a:ext cx="2571768" cy="2357454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IMG-8846a6b9ca2fb414d3410d8afda018b4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357298"/>
            <a:ext cx="3071834" cy="2389195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IMG-d2c64084358eca1593431d4cb1558c91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071942"/>
            <a:ext cx="2786082" cy="2214578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20190327_1553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3636" y="4071942"/>
            <a:ext cx="2786050" cy="2357454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blind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ru-RU" b="1" dirty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Наши беседы </a:t>
            </a:r>
          </a:p>
        </p:txBody>
      </p:sp>
      <p:pic>
        <p:nvPicPr>
          <p:cNvPr id="4" name="Содержимое 3" descr="IMG-a9851827e42c512704cad6d0dc01046b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00174"/>
            <a:ext cx="2928958" cy="2500329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IMG-1f24e66531b14103f80e602aabf38616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4286256"/>
            <a:ext cx="3071834" cy="2357430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IMG-f2965caeb8ed938c8638ca03694e3c02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1428736"/>
            <a:ext cx="3643338" cy="2786058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IMG-acb5eb91ff4558b8e1d7863531bb5f5b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4500570"/>
            <a:ext cx="3286148" cy="2143140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comb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anDown">
              <a:avLst/>
            </a:prstTxWarp>
          </a:bodyPr>
          <a:lstStyle/>
          <a:p>
            <a:r>
              <a:rPr lang="ru-RU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 </a:t>
            </a:r>
          </a:p>
        </p:txBody>
      </p:sp>
      <p:pic>
        <p:nvPicPr>
          <p:cNvPr id="4" name="Содержимое 3" descr="ed286a22acaf3f432592f218e61671e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3216" y="1600200"/>
            <a:ext cx="6637568" cy="4708525"/>
          </a:xfr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2">
              <a:avLst/>
            </a:prstTxWarp>
          </a:bodyPr>
          <a:lstStyle/>
          <a:p>
            <a:r>
              <a:rPr lang="ru-RU" b="1" dirty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Актуальность.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Окружающая природа - непосредственный источник, из которого дети черпают свои первые впечатления. Дошкольный возраст – это тот период, когда человек впервые сталкивается с миром зверей, птиц и других представителей животного мира. Чем меньше возраст ребенка, тем легче сформировать у него необходимые представления и понятия. На каждой территории земли, проживают разные виды животных, поэтому знакомство детей нужно начинать с   животных, обитающих в той местности, где проживают дети. 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InflateBottom">
              <a:avLst/>
            </a:prstTxWarp>
          </a:bodyPr>
          <a:lstStyle/>
          <a:p>
            <a:r>
              <a:rPr lang="ru-RU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Цель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b="1" dirty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Ознакомление детей </a:t>
            </a:r>
          </a:p>
          <a:p>
            <a:pPr algn="ctr">
              <a:spcBef>
                <a:spcPts val="0"/>
              </a:spcBef>
              <a:buNone/>
            </a:pPr>
            <a:r>
              <a:rPr lang="ru-RU" b="1" dirty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 фауной нашего района.</a:t>
            </a:r>
          </a:p>
          <a:p>
            <a:pPr algn="ctr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4" name="Рисунок 3" descr="20190201_1237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714620"/>
            <a:ext cx="6786578" cy="3500438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eflate">
              <a:avLst/>
            </a:prstTxWarp>
          </a:bodyPr>
          <a:lstStyle/>
          <a:p>
            <a:r>
              <a:rPr lang="ru-RU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Задачи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познакомить малышей с  основными представителями фауны, проживающих в нашем районе;</a:t>
            </a: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обогащать словарь детей;</a:t>
            </a: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воспитывать интерес к жизни животных, заботливое отношение к ним;</a:t>
            </a: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воспитывать любовь и бережное отношение к природе;</a:t>
            </a: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привлечь родителей для реализации проекта;</a:t>
            </a: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для детей старшего возраста, рассказать интересные сведения из жизни представителей фауны.</a:t>
            </a:r>
            <a:br>
              <a:rPr lang="ru-RU" dirty="0">
                <a:solidFill>
                  <a:schemeClr val="tx2">
                    <a:lumMod val="10000"/>
                  </a:schemeClr>
                </a:solidFill>
              </a:rPr>
            </a:br>
            <a:endParaRPr lang="ru-RU" dirty="0">
              <a:solidFill>
                <a:schemeClr val="tx2">
                  <a:lumMod val="1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eflateBottom">
              <a:avLst/>
            </a:prstTxWarp>
          </a:bodyPr>
          <a:lstStyle/>
          <a:p>
            <a:r>
              <a:rPr lang="ru-RU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Сведения о проекте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Тип проекта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 – познавательно-творческий.</a:t>
            </a:r>
          </a:p>
          <a:p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Продолжительность проекта – 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долгосрочный</a:t>
            </a:r>
          </a:p>
          <a:p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Участники проекта – 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дети всего сада,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 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воспитатели, родители</a:t>
            </a:r>
          </a:p>
          <a:p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Руководители проекта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 – Ахтямова Анна Григорьевна и Борискина София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Салимгареевна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eflateTop">
              <a:avLst/>
            </a:prstTxWarp>
          </a:bodyPr>
          <a:lstStyle/>
          <a:p>
            <a:r>
              <a:rPr lang="ru-RU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Планируемые результаты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   В  результате работы над проектом воспитанники научатся различать по внешнему виду животных,  птиц и рыб,  знать место их проживания, чем они питаются. Повысится познавательный интерес к животным, появится желание заботиться о них. Обогатится словарный запас детей. Родители и воспитанники примут активное участие в сборе информации по теме проекта.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hecke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prstTxWarp prst="textWave2">
              <a:avLst/>
            </a:prstTxWarp>
          </a:bodyPr>
          <a:lstStyle/>
          <a:p>
            <a:r>
              <a:rPr lang="ru-RU" b="1" dirty="0">
                <a:ln w="18000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Мероприятия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algn="ctr">
              <a:buNone/>
            </a:pPr>
            <a:r>
              <a:rPr lang="ru-RU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Макет «Животные в лесу».</a:t>
            </a:r>
          </a:p>
          <a:p>
            <a:pPr algn="ctr">
              <a:buNone/>
            </a:pPr>
            <a:endParaRPr lang="ru-RU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Рисунок 3" descr="20190201_1238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2000240"/>
            <a:ext cx="7215206" cy="4143380"/>
          </a:xfrm>
          <a:prstGeom prst="rect">
            <a:avLst/>
          </a:prstGeom>
        </p:spPr>
      </p:pic>
    </p:spTree>
  </p:cSld>
  <p:clrMapOvr>
    <a:masterClrMapping/>
  </p:clrMapOvr>
  <p:transition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  <a:normAutofit fontScale="90000"/>
          </a:bodyPr>
          <a:lstStyle/>
          <a:p>
            <a:r>
              <a:rPr lang="ru-RU" b="1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Макет реки Енисея, его обитателей</a:t>
            </a:r>
          </a:p>
        </p:txBody>
      </p:sp>
      <p:pic>
        <p:nvPicPr>
          <p:cNvPr id="4" name="Содержимое 3" descr="20190327_1553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oubleWave1">
              <a:avLst/>
            </a:prstTxWarp>
          </a:bodyPr>
          <a:lstStyle/>
          <a:p>
            <a:r>
              <a:rPr lang="ru-RU" b="1" dirty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Папки по направлениям</a:t>
            </a:r>
          </a:p>
        </p:txBody>
      </p:sp>
      <p:pic>
        <p:nvPicPr>
          <p:cNvPr id="4" name="Содержимое 3" descr="20190327_1554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600200"/>
            <a:ext cx="7929617" cy="4525963"/>
          </a:xfrm>
        </p:spPr>
      </p:pic>
    </p:spTree>
  </p:cSld>
  <p:clrMapOvr>
    <a:masterClrMapping/>
  </p:clrMapOvr>
  <p:transition>
    <p:strips dir="r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4">
      <a:dk1>
        <a:srgbClr val="5DF0F6"/>
      </a:dk1>
      <a:lt1>
        <a:srgbClr val="21B2C8"/>
      </a:lt1>
      <a:dk2>
        <a:srgbClr val="93F5F9"/>
      </a:dk2>
      <a:lt2>
        <a:srgbClr val="DBF5F9"/>
      </a:lt2>
      <a:accent1>
        <a:srgbClr val="59A9F2"/>
      </a:accent1>
      <a:accent2>
        <a:srgbClr val="089CA2"/>
      </a:accent2>
      <a:accent3>
        <a:srgbClr val="0BD0D9"/>
      </a:accent3>
      <a:accent4>
        <a:srgbClr val="20C8F7"/>
      </a:accent4>
      <a:accent5>
        <a:srgbClr val="3ECCB4"/>
      </a:accent5>
      <a:accent6>
        <a:srgbClr val="B5EBE2"/>
      </a:accent6>
      <a:hlink>
        <a:srgbClr val="5DF0F6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66</TotalTime>
  <Words>118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Проект: «Фауна и флора нашего района»</vt:lpstr>
      <vt:lpstr>Актуальность.</vt:lpstr>
      <vt:lpstr>Цель проекта</vt:lpstr>
      <vt:lpstr>Задачи проекта</vt:lpstr>
      <vt:lpstr>Сведения о проекте</vt:lpstr>
      <vt:lpstr>Планируемые результаты</vt:lpstr>
      <vt:lpstr>Мероприятия </vt:lpstr>
      <vt:lpstr>Макет реки Енисея, его обитателей</vt:lpstr>
      <vt:lpstr>Папки по направлениям</vt:lpstr>
      <vt:lpstr>Папка про животных</vt:lpstr>
      <vt:lpstr>Папка про рыб</vt:lpstr>
      <vt:lpstr>Папка про птиц</vt:lpstr>
      <vt:lpstr>Оформление группы</vt:lpstr>
      <vt:lpstr>Наши беседы </vt:lpstr>
      <vt:lpstr>Спасибо за внимание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«Фауна нашего района»</dc:title>
  <dc:creator>User</dc:creator>
  <cp:lastModifiedBy>Любовь Белова</cp:lastModifiedBy>
  <cp:revision>9</cp:revision>
  <dcterms:created xsi:type="dcterms:W3CDTF">2019-03-28T02:51:53Z</dcterms:created>
  <dcterms:modified xsi:type="dcterms:W3CDTF">2020-08-28T09:10:52Z</dcterms:modified>
</cp:coreProperties>
</file>