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7" r:id="rId10"/>
    <p:sldId id="262" r:id="rId11"/>
    <p:sldId id="263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4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EF1"/>
    <a:srgbClr val="51F31F"/>
    <a:srgbClr val="B443CF"/>
    <a:srgbClr val="3BD73F"/>
    <a:srgbClr val="F8C5AC"/>
    <a:srgbClr val="F022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121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500174"/>
            <a:ext cx="8305800" cy="4643470"/>
          </a:xfrm>
        </p:spPr>
        <p:txBody>
          <a:bodyPr/>
          <a:lstStyle/>
          <a:p>
            <a:pPr algn="l"/>
            <a:r>
              <a:rPr lang="ru-RU" dirty="0" smtClean="0"/>
              <a:t>Авторы практики:</a:t>
            </a:r>
          </a:p>
          <a:p>
            <a:pPr marL="457200" indent="-457200" algn="l"/>
            <a:r>
              <a:rPr lang="ru-RU" dirty="0" smtClean="0"/>
              <a:t>1. </a:t>
            </a:r>
            <a:r>
              <a:rPr lang="ru-RU" dirty="0" err="1" smtClean="0"/>
              <a:t>Ахтямова</a:t>
            </a:r>
            <a:r>
              <a:rPr lang="ru-RU" dirty="0" smtClean="0"/>
              <a:t> Анна Григорьевна (старший методист, воспитатель).</a:t>
            </a:r>
          </a:p>
          <a:p>
            <a:pPr marL="457200" indent="-457200" algn="l"/>
            <a:r>
              <a:rPr lang="ru-RU" dirty="0" smtClean="0"/>
              <a:t>2. Ильина Татьяна Александровна (воспитатель).</a:t>
            </a:r>
          </a:p>
          <a:p>
            <a:pPr marL="457200" indent="-457200" algn="l"/>
            <a:r>
              <a:rPr lang="ru-RU" dirty="0" smtClean="0"/>
              <a:t>3. </a:t>
            </a:r>
            <a:r>
              <a:rPr lang="ru-RU" dirty="0" err="1" smtClean="0"/>
              <a:t>Совина</a:t>
            </a:r>
            <a:r>
              <a:rPr lang="ru-RU" dirty="0" smtClean="0"/>
              <a:t> Ольга Владимировна (воспитатель).</a:t>
            </a:r>
          </a:p>
          <a:p>
            <a:pPr marL="457200" indent="-457200" algn="l"/>
            <a:r>
              <a:rPr lang="ru-RU" dirty="0" smtClean="0"/>
              <a:t>4. Бурмакина Римма Александровна (</a:t>
            </a:r>
            <a:r>
              <a:rPr lang="ru-RU" dirty="0" err="1" smtClean="0"/>
              <a:t>физинструктор</a:t>
            </a:r>
            <a:r>
              <a:rPr lang="ru-RU" dirty="0" smtClean="0"/>
              <a:t>, воспитатель).</a:t>
            </a:r>
          </a:p>
          <a:p>
            <a:pPr marL="457200" indent="-457200" algn="l"/>
            <a:endParaRPr lang="ru-RU" dirty="0" smtClean="0"/>
          </a:p>
          <a:p>
            <a:pPr marL="457200" indent="-457200" algn="l"/>
            <a:endParaRPr lang="ru-RU" dirty="0" smtClean="0"/>
          </a:p>
          <a:p>
            <a:pPr marL="457200" indent="-457200" algn="l"/>
            <a:endParaRPr lang="ru-RU" dirty="0" smtClean="0"/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             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1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МБДОУ </a:t>
            </a:r>
            <a:r>
              <a:rPr lang="ru-RU" b="1" spc="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Галанинский</a:t>
            </a:r>
            <a:r>
              <a:rPr lang="ru-RU" b="1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детский сад.</a:t>
            </a:r>
            <a:endParaRPr lang="ru-RU" b="1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Занятия;</a:t>
            </a:r>
          </a:p>
          <a:p>
            <a:pPr lvl="0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Чтение художественной литературы;</a:t>
            </a:r>
          </a:p>
          <a:p>
            <a:pPr lvl="0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Игры;</a:t>
            </a:r>
          </a:p>
          <a:p>
            <a:pPr lvl="0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Праздники;</a:t>
            </a:r>
          </a:p>
          <a:p>
            <a:pPr lvl="0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Квесты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lvl="0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Исследовательская деятельность;</a:t>
            </a:r>
            <a:endParaRPr lang="ru-RU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Проектная деятельность;</a:t>
            </a:r>
          </a:p>
          <a:p>
            <a:pPr lvl="0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Сотрудничество с библиотекой, музеями, жителями других сел;</a:t>
            </a:r>
          </a:p>
          <a:p>
            <a:pPr lvl="0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дидактического материала;</a:t>
            </a:r>
          </a:p>
          <a:p>
            <a:pPr lvl="0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макетов;</a:t>
            </a:r>
          </a:p>
          <a:p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Экскурсии.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3BD73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Методы, формы, способы.</a:t>
            </a:r>
            <a:endParaRPr lang="ru-RU" b="1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3BD73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214422"/>
            <a:ext cx="235745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B443C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 практики.</a:t>
            </a:r>
            <a:endParaRPr lang="ru-RU" b="1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B443C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1428736"/>
            <a:ext cx="2857520" cy="28485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1285860"/>
            <a:ext cx="2571768" cy="2928958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4572008"/>
            <a:ext cx="3510594" cy="193918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500570"/>
            <a:ext cx="2843808" cy="2132856"/>
          </a:xfrm>
          <a:prstGeom prst="rect">
            <a:avLst/>
          </a:prstGeom>
          <a:ln w="28575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8846a6b9ca2fb414d3410d8afda018b4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3071553" cy="238990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b="1" spc="0" dirty="0" smtClean="0">
                <a:ln w="127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51F31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«Флора и фауна Казачинского района.</a:t>
            </a:r>
            <a:endParaRPr lang="ru-RU" b="1" spc="0" dirty="0">
              <a:ln w="12700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51F31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IMG-23a2dcc8fefb3efddc2051ec004a699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714488"/>
            <a:ext cx="2571768" cy="235745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3" descr="20190131_171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000240"/>
            <a:ext cx="2500330" cy="350046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190327_1553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286256"/>
            <a:ext cx="2786050" cy="221457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-d2c64084358eca1593431d4cb1558c91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286256"/>
            <a:ext cx="2786082" cy="221457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90201_1238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7"/>
            <a:ext cx="3856074" cy="221457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14434"/>
          </a:xfrm>
        </p:spPr>
        <p:txBody>
          <a:bodyPr>
            <a:prstTxWarp prst="textWave2">
              <a:avLst/>
            </a:prstTxWarp>
          </a:bodyPr>
          <a:lstStyle/>
          <a:p>
            <a:pPr algn="ctr"/>
            <a:r>
              <a:rPr lang="ru-RU" b="1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022A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макетов. </a:t>
            </a:r>
            <a:endParaRPr lang="ru-RU" b="1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022A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143380"/>
            <a:ext cx="3714776" cy="231142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472" y="135729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Макет  «Животные в лесу»</a:t>
            </a:r>
            <a:endParaRPr lang="ru-RU" b="1" dirty="0">
              <a:ln w="12700">
                <a:solidFill>
                  <a:schemeClr val="tx1">
                    <a:lumMod val="8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121442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Макет  реки Енисея и его обитателей.</a:t>
            </a:r>
            <a:endParaRPr lang="ru-RU" b="1" dirty="0">
              <a:ln w="12700">
                <a:solidFill>
                  <a:schemeClr val="tx1">
                    <a:lumMod val="9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Содержимое 3" descr="20190327_155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14488"/>
            <a:ext cx="3929090" cy="221457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G-acb5eb91ff4558b8e1d7863531bb5f5b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71942"/>
            <a:ext cx="3929090" cy="2376091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90327_155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142984"/>
            <a:ext cx="3714776" cy="2120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Папки по направлениям</a:t>
            </a:r>
            <a:endParaRPr lang="ru-RU" dirty="0"/>
          </a:p>
        </p:txBody>
      </p:sp>
      <p:pic>
        <p:nvPicPr>
          <p:cNvPr id="5" name="Содержимое 3" descr="20190327_155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14423"/>
            <a:ext cx="1989052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Содержимое 3" descr="20190327_1555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1142984"/>
            <a:ext cx="2000264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Содержимое 3" descr="20190327_1555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357562"/>
            <a:ext cx="2143140" cy="2857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20190327_1556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357694"/>
            <a:ext cx="2786082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IMG-2aa6efe26c0617c36890ba2a2d329663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4286256"/>
            <a:ext cx="2714644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>
            <a:prstTxWarp prst="textWave2">
              <a:avLst>
                <a:gd name="adj1" fmla="val 12500"/>
                <a:gd name="adj2" fmla="val -454"/>
              </a:avLst>
            </a:prstTxWarp>
            <a:normAutofit fontScale="90000"/>
          </a:bodyPr>
          <a:lstStyle/>
          <a:p>
            <a:pPr algn="ctr"/>
            <a:r>
              <a:rPr lang="ru-RU" b="1" spc="0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«Традиции народов Казачинского района</a:t>
            </a:r>
            <a:r>
              <a:rPr lang="ru-RU" b="1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</a:t>
            </a:r>
            <a:endParaRPr lang="ru-RU" b="1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Цель - формирование у детей чувства    толерантности, интереса и уважения к другим национальным культурам.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6" name="Рисунок 5" descr="DSC03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000372"/>
            <a:ext cx="4500594" cy="3375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Оформление группы </a:t>
            </a:r>
            <a:endParaRPr lang="ru-RU" b="1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500174"/>
            <a:ext cx="1982405" cy="2643206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357298"/>
            <a:ext cx="2357454" cy="2657937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20190404_0829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1500174"/>
            <a:ext cx="3071816" cy="2857496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6" y="4572008"/>
            <a:ext cx="5524301" cy="1814506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G_20190404_0829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214818"/>
            <a:ext cx="1714494" cy="2285992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0130_093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1"/>
            <a:ext cx="1857388" cy="228601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prstTxWarp prst="textWave4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rgbClr val="F8C5A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детьми.</a:t>
            </a:r>
            <a:endParaRPr lang="ru-RU" b="1" spc="0" dirty="0">
              <a:ln w="12700">
                <a:solidFill>
                  <a:srgbClr val="F8C5AC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3194" y="1035840"/>
            <a:ext cx="2000265" cy="2643181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1285860"/>
            <a:ext cx="2900375" cy="180023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20190404_0829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0110" y="3429000"/>
            <a:ext cx="2279524" cy="278608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652" y="3885886"/>
            <a:ext cx="2714646" cy="2372378"/>
          </a:xfrm>
          <a:prstGeom prst="rect">
            <a:avLst/>
          </a:prstGeom>
          <a:ln w="38100" cap="sq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20190404_0915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262303" y="3881441"/>
            <a:ext cx="3048022" cy="228601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детьми</a:t>
            </a:r>
            <a:endParaRPr lang="ru-RU" b="1" spc="0" dirty="0">
              <a:ln w="127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8958" y="1321580"/>
            <a:ext cx="2571769" cy="2643206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202401\Desktop\фото к практике по тропинкам своей родины\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571612"/>
            <a:ext cx="2814638" cy="392909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-20190404-WA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3" y="4143380"/>
            <a:ext cx="3810039" cy="2143140"/>
          </a:xfrm>
          <a:prstGeom prst="rect">
            <a:avLst/>
          </a:prstGeom>
          <a:ln w="38100" cap="sq">
            <a:solidFill>
              <a:srgbClr val="3BD73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736"/>
            <a:ext cx="2571768" cy="2357454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Down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51F31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гости </a:t>
            </a:r>
            <a:endParaRPr lang="ru-RU" b="1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51F31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2428892" cy="78920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b="1" dirty="0" err="1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Отношинская</a:t>
            </a:r>
            <a:r>
              <a:rPr lang="ru-RU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школа</a:t>
            </a:r>
            <a:endParaRPr lang="ru-RU" b="1" dirty="0">
              <a:ln w="317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DSC03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428868"/>
            <a:ext cx="2428860" cy="1821645"/>
          </a:xfrm>
          <a:prstGeom prst="rect">
            <a:avLst/>
          </a:prstGeom>
          <a:ln w="38100" cap="sq">
            <a:solidFill>
              <a:srgbClr val="B443C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3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429132"/>
            <a:ext cx="2714612" cy="2035959"/>
          </a:xfrm>
          <a:prstGeom prst="rect">
            <a:avLst/>
          </a:prstGeom>
          <a:ln>
            <a:solidFill>
              <a:srgbClr val="51F31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143240" y="1428736"/>
            <a:ext cx="2643206" cy="36933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«Легенды Енисея»</a:t>
            </a:r>
            <a:endParaRPr lang="ru-RU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2285992"/>
            <a:ext cx="2214578" cy="209334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43240" y="4572008"/>
            <a:ext cx="2655084" cy="177005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57950" y="200024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2285992"/>
            <a:ext cx="2758915" cy="192882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9968" y="4425676"/>
            <a:ext cx="1993351" cy="2143139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786446" y="1785926"/>
            <a:ext cx="3071834" cy="36933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Сельский дом культуры</a:t>
            </a:r>
            <a:endParaRPr lang="ru-RU" b="1" dirty="0">
              <a:ln w="317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143116"/>
            <a:ext cx="8305800" cy="4000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71635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тропинкам родной земли</a:t>
            </a:r>
            <a:endParaRPr lang="ru-RU" b="1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C:\Users\lenovo\Desktop\Узикова Н.С\Работы Довнара Антона Аркадьевича\Карта Казачинского райо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8768438" cy="4686579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sz="2800" b="1" dirty="0" smtClean="0">
                <a:ln w="12700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Цель - вызвать положительные эмоции,    чувство восхищения своим домом, улицей, селом.</a:t>
            </a:r>
            <a:endParaRPr lang="ru-RU" sz="2800" b="1" dirty="0" smtClean="0">
              <a:ln w="12700">
                <a:solidFill>
                  <a:schemeClr val="tx1">
                    <a:lumMod val="8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277EF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«Моя малая Родина».</a:t>
            </a:r>
            <a:endParaRPr lang="ru-RU" b="1" spc="0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277EF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34" y="2928934"/>
            <a:ext cx="3429024" cy="335629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-3b50a97e9995b7bb8047bda0b7bc74e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786058"/>
            <a:ext cx="4500562" cy="337542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>
            <a:prstTxWarp prst="textWave2">
              <a:avLst>
                <a:gd name="adj1" fmla="val 12500"/>
                <a:gd name="adj2" fmla="val -1019"/>
              </a:avLst>
            </a:prstTxWarp>
          </a:bodyPr>
          <a:lstStyle/>
          <a:p>
            <a:r>
              <a:rPr lang="ru-RU" b="1" i="1" spc="0" dirty="0" smtClean="0">
                <a:ln w="12700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Оформление группы</a:t>
            </a:r>
            <a:endParaRPr lang="ru-RU" b="1" i="1" spc="0" dirty="0">
              <a:ln w="12700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24" y="1285860"/>
            <a:ext cx="3214709" cy="262338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4422"/>
            <a:ext cx="3333773" cy="250033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4000504"/>
            <a:ext cx="3286148" cy="259034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86190"/>
            <a:ext cx="3643338" cy="285752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b="1" i="1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детьми.</a:t>
            </a:r>
            <a:endParaRPr lang="ru-RU" b="1" i="1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662" y="1214422"/>
            <a:ext cx="3357586" cy="259719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066" y="1285860"/>
            <a:ext cx="3456384" cy="242710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992" y="4071942"/>
            <a:ext cx="2320786" cy="214028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322" y="3929066"/>
            <a:ext cx="2571768" cy="247652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96" y="3929066"/>
            <a:ext cx="2582610" cy="245283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357430"/>
            <a:ext cx="7643865" cy="40719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pPr algn="ctr"/>
            <a:r>
              <a:rPr lang="ru-RU" b="1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«Достопримечательности  Казачинского района.</a:t>
            </a:r>
            <a:endParaRPr lang="ru-RU" b="1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11433709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8143932" cy="46672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</p:spPr>
        <p:txBody>
          <a:bodyPr>
            <a:prstTxWarp prst="textWave2">
              <a:avLst/>
            </a:prstTxWarp>
            <a:normAutofit fontScale="90000"/>
          </a:bodyPr>
          <a:lstStyle/>
          <a:p>
            <a:pPr algn="ctr"/>
            <a:r>
              <a:rPr lang="ru-RU" b="1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«Знаменитые люди Казачинского района»</a:t>
            </a:r>
            <a:endParaRPr lang="ru-RU" b="1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85926"/>
            <a:ext cx="643094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14434"/>
          </a:xfrm>
        </p:spPr>
        <p:txBody>
          <a:bodyPr>
            <a:prstTxWarp prst="textWave2">
              <a:avLst/>
            </a:prstTxWarp>
          </a:bodyPr>
          <a:lstStyle/>
          <a:p>
            <a:pPr algn="ctr"/>
            <a:r>
              <a:rPr lang="ru-RU" b="1" spc="0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b="1" spc="0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9" y="428604"/>
            <a:ext cx="85725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Тип практики: </a:t>
            </a:r>
            <a:r>
              <a:rPr lang="ru-RU" sz="3200" b="1" dirty="0" smtClean="0">
                <a:ln w="12700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педагогическая  практика.</a:t>
            </a:r>
          </a:p>
          <a:p>
            <a:pPr lvl="0"/>
            <a:r>
              <a:rPr lang="ru-RU" sz="32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Направление практики: </a:t>
            </a:r>
          </a:p>
          <a:p>
            <a:pPr lvl="0">
              <a:buClr>
                <a:srgbClr val="0070C0"/>
              </a:buClr>
            </a:pPr>
            <a:r>
              <a:rPr lang="ru-RU" sz="2800" dirty="0" smtClean="0"/>
              <a:t>1. Организация и развитие системы воспитания в образовательной организации </a:t>
            </a:r>
          </a:p>
          <a:p>
            <a:pPr lvl="0"/>
            <a:r>
              <a:rPr lang="ru-RU" sz="2800" dirty="0" smtClean="0"/>
              <a:t>2. Современные практики реализации региональной Концепции развития дошкольного образования.</a:t>
            </a:r>
          </a:p>
          <a:p>
            <a:pPr lvl="0"/>
            <a:r>
              <a:rPr lang="ru-RU" sz="32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участников образовательной деятельности:</a:t>
            </a:r>
          </a:p>
          <a:p>
            <a:pPr marL="514350" lvl="0" indent="-514350">
              <a:buAutoNum type="arabicPeriod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Воспитанники;</a:t>
            </a:r>
          </a:p>
          <a:p>
            <a:pPr marL="514350" lvl="0" indent="-514350">
              <a:buAutoNum type="arabicPeriod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Родители;</a:t>
            </a:r>
          </a:p>
          <a:p>
            <a:pPr marL="514350" lvl="0" indent="-514350">
              <a:buAutoNum type="arabicPeriod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Воспитатели.</a:t>
            </a:r>
            <a:endParaRPr lang="ru-RU" sz="2800" b="1" dirty="0" smtClean="0">
              <a:ln w="12700">
                <a:solidFill>
                  <a:srgbClr val="0070C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96" y="285729"/>
            <a:ext cx="8240501" cy="60722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232" y="1142984"/>
            <a:ext cx="50006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вспоминаешь не страну большую,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которую изъездил и узнал.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вспоминаешь Родину такую, 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её ты в детстве увидал.</a:t>
            </a:r>
          </a:p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Е. Симонов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833" y="1524000"/>
            <a:ext cx="6526334" cy="4572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pPr algn="ctr"/>
            <a:r>
              <a:rPr lang="ru-RU" b="1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Актуальность. </a:t>
            </a:r>
            <a:endParaRPr lang="ru-RU" b="1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186766" cy="4691082"/>
          </a:xfrm>
        </p:spPr>
        <p:txBody>
          <a:bodyPr>
            <a:prstTxWarp prst="textDeflate">
              <a:avLst/>
            </a:prstTxWarp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Приобщение дошкольников к истории и культуре родной земли,</a:t>
            </a:r>
            <a:r>
              <a:rPr lang="ru-RU" b="1" dirty="0" smtClean="0">
                <a:ln w="12700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изучению малой родины, природы, обычаев и традиций народов Казачинского района.</a:t>
            </a:r>
            <a:r>
              <a:rPr lang="ru-RU" b="1" dirty="0" smtClean="0">
                <a:ln w="12700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практики.</a:t>
            </a:r>
            <a:endParaRPr lang="ru-RU" b="1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формировать представления детей о родном селе;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воспитывать умение видеть красоту родного села и района;</a:t>
            </a:r>
            <a:endParaRPr lang="ru-RU" sz="2400" b="1" dirty="0" smtClean="0">
              <a:ln w="12700">
                <a:solidFill>
                  <a:schemeClr val="tx1">
                    <a:lumMod val="9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познакомить </a:t>
            </a:r>
            <a:r>
              <a:rPr lang="ru-RU" sz="2400" b="1" dirty="0" smtClean="0">
                <a:ln w="1270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детей</a:t>
            </a:r>
            <a:r>
              <a:rPr lang="ru-RU" sz="2400" b="1" dirty="0" smtClean="0">
                <a:ln w="1270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с  основными представителями флоры и фауны, нашего района;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воспитывать интерес к жизни животных, заботливое отношение к ним;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совершенствовать исследовательские умения: анализировать, сравнивать, наблюдать, умения задавать вопросы, обобщать, делать выводы;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повысить интерес родителей к активному сотрудничеству с ДОУ</a:t>
            </a:r>
            <a:endParaRPr lang="ru-RU" sz="2400" b="1" dirty="0" smtClean="0">
              <a:ln w="12700">
                <a:solidFill>
                  <a:schemeClr val="tx1">
                    <a:lumMod val="9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v"/>
            </a:pPr>
            <a:endParaRPr lang="ru-RU" sz="2800" b="1" dirty="0" smtClean="0">
              <a:ln w="12700">
                <a:solidFill>
                  <a:schemeClr val="tx1">
                    <a:lumMod val="9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v"/>
            </a:pPr>
            <a:endParaRPr lang="ru-RU" sz="2800" b="1" dirty="0" smtClean="0">
              <a:ln w="12700">
                <a:solidFill>
                  <a:schemeClr val="tx1">
                    <a:lumMod val="9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14434"/>
          </a:xfrm>
        </p:spPr>
        <p:txBody>
          <a:bodyPr>
            <a:prstTxWarp prst="textInflateBottom">
              <a:avLst/>
            </a:prstTxWarp>
          </a:bodyPr>
          <a:lstStyle/>
          <a:p>
            <a:pPr algn="ctr"/>
            <a:r>
              <a:rPr lang="ru-RU" b="1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</a:t>
            </a:r>
            <a:endParaRPr lang="ru-RU" b="1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воспитывать любовь и бережное отношение к природе;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воспитывать любовь к своему району через знакомство с достопримечательностями;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приобщать к культуре и традициям русского народа, прививать лучшие качества, присущие ему: трудолюбие, доброту, сочувствие;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Формировать чувства собственного достоинства, как представителя своего народа, а также толерантности и уважения к другим народам и их традициям;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Развивать духовно-нравственное воспитание, через знакомство с праздниками, традициями и обычаями.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500042"/>
            <a:ext cx="2098210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Основная идея практики </a:t>
            </a:r>
          </a:p>
          <a:p>
            <a:r>
              <a:rPr lang="ru-RU" sz="2400" dirty="0" smtClean="0"/>
              <a:t>создание благоприятных условий для приобщения детей </a:t>
            </a:r>
          </a:p>
          <a:p>
            <a:r>
              <a:rPr lang="ru-RU" sz="2400" dirty="0" smtClean="0"/>
              <a:t>к традициям, культурным ценностям, </a:t>
            </a:r>
          </a:p>
          <a:p>
            <a:r>
              <a:rPr lang="ru-RU" sz="2400" dirty="0" smtClean="0"/>
              <a:t>достопримечательностям и историческому наследию</a:t>
            </a:r>
          </a:p>
          <a:p>
            <a:r>
              <a:rPr lang="ru-RU" sz="2400" dirty="0" smtClean="0"/>
              <a:t> малой Родины,  через ознакомление с региональными,</a:t>
            </a:r>
          </a:p>
          <a:p>
            <a:r>
              <a:rPr lang="ru-RU" sz="2400" dirty="0" smtClean="0"/>
              <a:t> местными особенностями в процессе </a:t>
            </a:r>
          </a:p>
          <a:p>
            <a:r>
              <a:rPr lang="ru-RU" sz="2400" dirty="0" smtClean="0"/>
              <a:t>практико-ориентированной детско-взрослой деятельности. </a:t>
            </a:r>
          </a:p>
          <a:p>
            <a:endParaRPr lang="ru-RU" dirty="0" smtClean="0"/>
          </a:p>
          <a:p>
            <a:r>
              <a:rPr lang="ru-RU" sz="4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Базовый принцип практики </a:t>
            </a:r>
          </a:p>
          <a:p>
            <a:r>
              <a:rPr lang="ru-RU" dirty="0" smtClean="0"/>
              <a:t> </a:t>
            </a:r>
            <a:r>
              <a:rPr lang="ru-RU" sz="2400" dirty="0" smtClean="0"/>
              <a:t>активное включение дошкольников в практическую</a:t>
            </a:r>
          </a:p>
          <a:p>
            <a:r>
              <a:rPr lang="ru-RU" sz="2400" dirty="0" smtClean="0"/>
              <a:t> деятельность, способствующую их духовно-нравственному </a:t>
            </a:r>
          </a:p>
          <a:p>
            <a:r>
              <a:rPr lang="ru-RU" sz="2400" dirty="0" smtClean="0"/>
              <a:t>развитию в условиях культурного, национального,</a:t>
            </a:r>
          </a:p>
          <a:p>
            <a:r>
              <a:rPr lang="ru-RU" sz="2400" dirty="0" smtClean="0"/>
              <a:t> исторического наследия малой Родины и развития </a:t>
            </a:r>
          </a:p>
          <a:p>
            <a:r>
              <a:rPr lang="ru-RU" sz="2400" dirty="0" smtClean="0"/>
              <a:t>социального партнёрства.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691</TotalTime>
  <Words>493</Words>
  <PresentationFormat>Экран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МБДОУ Галанинский детский сад.</vt:lpstr>
      <vt:lpstr>По тропинкам родной земли</vt:lpstr>
      <vt:lpstr>Слайд 3</vt:lpstr>
      <vt:lpstr>Слайд 4</vt:lpstr>
      <vt:lpstr>Актуальность. </vt:lpstr>
      <vt:lpstr>Цель практики.</vt:lpstr>
      <vt:lpstr>Задачи</vt:lpstr>
      <vt:lpstr>Задачи</vt:lpstr>
      <vt:lpstr>Слайд 9</vt:lpstr>
      <vt:lpstr>Методы, формы, способы.</vt:lpstr>
      <vt:lpstr>Результат практики.</vt:lpstr>
      <vt:lpstr>Проект «Флора и фауна Казачинского района.</vt:lpstr>
      <vt:lpstr>Создание макетов. </vt:lpstr>
      <vt:lpstr>Папки по направлениям</vt:lpstr>
      <vt:lpstr>Проект «Традиции народов Казачинского района».</vt:lpstr>
      <vt:lpstr>Оформление группы </vt:lpstr>
      <vt:lpstr>Работа с детьми.</vt:lpstr>
      <vt:lpstr>Работа с детьми</vt:lpstr>
      <vt:lpstr>Наши гости </vt:lpstr>
      <vt:lpstr>Проект «Моя малая Родина».</vt:lpstr>
      <vt:lpstr>Оформление группы</vt:lpstr>
      <vt:lpstr>Работа с детьми.</vt:lpstr>
      <vt:lpstr>Проект «Достопримечательности  Казачинского района.</vt:lpstr>
      <vt:lpstr>Проект «Знаменитые люди Казачинского района»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202401</dc:creator>
  <cp:lastModifiedBy>202401</cp:lastModifiedBy>
  <cp:revision>65</cp:revision>
  <dcterms:created xsi:type="dcterms:W3CDTF">2024-03-06T01:55:27Z</dcterms:created>
  <dcterms:modified xsi:type="dcterms:W3CDTF">2024-03-26T06:50:40Z</dcterms:modified>
</cp:coreProperties>
</file>