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308" r:id="rId3"/>
    <p:sldId id="305" r:id="rId4"/>
    <p:sldId id="293" r:id="rId5"/>
    <p:sldId id="294" r:id="rId6"/>
    <p:sldId id="295" r:id="rId7"/>
    <p:sldId id="296" r:id="rId8"/>
    <p:sldId id="297" r:id="rId9"/>
    <p:sldId id="298" r:id="rId10"/>
    <p:sldId id="257" r:id="rId11"/>
    <p:sldId id="258" r:id="rId12"/>
    <p:sldId id="285" r:id="rId13"/>
    <p:sldId id="260" r:id="rId14"/>
    <p:sldId id="261" r:id="rId15"/>
    <p:sldId id="262" r:id="rId16"/>
    <p:sldId id="321" r:id="rId17"/>
    <p:sldId id="264" r:id="rId18"/>
    <p:sldId id="322" r:id="rId19"/>
    <p:sldId id="265" r:id="rId20"/>
    <p:sldId id="302" r:id="rId21"/>
    <p:sldId id="310" r:id="rId22"/>
    <p:sldId id="316" r:id="rId23"/>
    <p:sldId id="317" r:id="rId24"/>
    <p:sldId id="267" r:id="rId25"/>
    <p:sldId id="309" r:id="rId26"/>
    <p:sldId id="311" r:id="rId27"/>
    <p:sldId id="312" r:id="rId28"/>
    <p:sldId id="324" r:id="rId29"/>
    <p:sldId id="314" r:id="rId30"/>
    <p:sldId id="313" r:id="rId31"/>
    <p:sldId id="323" r:id="rId32"/>
    <p:sldId id="315" r:id="rId33"/>
    <p:sldId id="318" r:id="rId34"/>
    <p:sldId id="319" r:id="rId35"/>
    <p:sldId id="32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6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13" autoAdjust="0"/>
    <p:restoredTop sz="81883" autoAdjust="0"/>
  </p:normalViewPr>
  <p:slideViewPr>
    <p:cSldViewPr>
      <p:cViewPr varScale="1">
        <p:scale>
          <a:sx n="71" d="100"/>
          <a:sy n="71" d="100"/>
        </p:scale>
        <p:origin x="-179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D5731-6E47-4F58-976B-66F396E4B214}" type="datetimeFigureOut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AD05D-29FD-48A6-9B0F-5F8E0ABCE6E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792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D05D-29FD-48A6-9B0F-5F8E0ABCE6E7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37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D05D-29FD-48A6-9B0F-5F8E0ABCE6E7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97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D05D-29FD-48A6-9B0F-5F8E0ABCE6E7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616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404686"/>
      </p:ext>
    </p:extLst>
  </p:cSld>
  <p:clrMapOvr>
    <a:masterClrMapping/>
  </p:clrMapOvr>
  <p:transition spd="slow" advTm="5000"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99367"/>
      </p:ext>
    </p:extLst>
  </p:cSld>
  <p:clrMapOvr>
    <a:masterClrMapping/>
  </p:clrMapOvr>
  <p:transition spd="slow" advTm="5000"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044338"/>
      </p:ext>
    </p:extLst>
  </p:cSld>
  <p:clrMapOvr>
    <a:masterClrMapping/>
  </p:clrMapOvr>
  <p:transition spd="slow" advTm="5000"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975485"/>
      </p:ext>
    </p:extLst>
  </p:cSld>
  <p:clrMapOvr>
    <a:masterClrMapping/>
  </p:clrMapOvr>
  <p:transition spd="slow" advTm="5000"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884820"/>
      </p:ext>
    </p:extLst>
  </p:cSld>
  <p:clrMapOvr>
    <a:masterClrMapping/>
  </p:clrMapOvr>
  <p:transition spd="slow" advTm="5000"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573080"/>
      </p:ext>
    </p:extLst>
  </p:cSld>
  <p:clrMapOvr>
    <a:masterClrMapping/>
  </p:clrMapOvr>
  <p:transition spd="slow" advTm="5000"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112608"/>
      </p:ext>
    </p:extLst>
  </p:cSld>
  <p:clrMapOvr>
    <a:masterClrMapping/>
  </p:clrMapOvr>
  <p:transition spd="slow" advTm="5000"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186920"/>
      </p:ext>
    </p:extLst>
  </p:cSld>
  <p:clrMapOvr>
    <a:masterClrMapping/>
  </p:clrMapOvr>
  <p:transition spd="slow" advTm="5000"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163841"/>
      </p:ext>
    </p:extLst>
  </p:cSld>
  <p:clrMapOvr>
    <a:masterClrMapping/>
  </p:clrMapOvr>
  <p:transition spd="slow" advTm="5000"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308178"/>
      </p:ext>
    </p:extLst>
  </p:cSld>
  <p:clrMapOvr>
    <a:masterClrMapping/>
  </p:clrMapOvr>
  <p:transition spd="slow" advTm="5000"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217975"/>
      </p:ext>
    </p:extLst>
  </p:cSld>
  <p:clrMapOvr>
    <a:masterClrMapping/>
  </p:clrMapOvr>
  <p:transition spd="slow" advTm="5000"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43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5000">
    <p:split orient="vert" dir="in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5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5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14941" y="4214818"/>
            <a:ext cx="2786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pPr algn="just"/>
            <a:r>
              <a:rPr lang="ru-RU" sz="2400" dirty="0" smtClean="0"/>
              <a:t>Выполнила:</a:t>
            </a:r>
          </a:p>
          <a:p>
            <a:pPr algn="just"/>
            <a:r>
              <a:rPr lang="ru-RU" sz="2400" dirty="0" err="1" smtClean="0"/>
              <a:t>Говорушко</a:t>
            </a:r>
            <a:r>
              <a:rPr lang="ru-RU" sz="2400" dirty="0" smtClean="0"/>
              <a:t> О.В.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691731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Проект:</a:t>
            </a:r>
            <a:br>
              <a:rPr lang="ru-RU" b="1" dirty="0" smtClean="0"/>
            </a:br>
            <a:r>
              <a:rPr lang="ru-RU" b="1" dirty="0" smtClean="0"/>
              <a:t>« Моя малая Родина» в </a:t>
            </a:r>
            <a:br>
              <a:rPr lang="ru-RU" b="1" dirty="0" smtClean="0"/>
            </a:br>
            <a:r>
              <a:rPr lang="ru-RU" b="1" dirty="0" smtClean="0"/>
              <a:t>младшей группе.</a:t>
            </a:r>
            <a:endParaRPr lang="ru-RU" b="1" dirty="0"/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7572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Перечень мероприятий проекта «Моя малая Родина»:</a:t>
            </a:r>
            <a:endParaRPr lang="ru-RU" sz="4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428596" y="571480"/>
            <a:ext cx="821537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этап – подготовительный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создание условий для мотивационной и технологической готовности к совместной творческой деятельности всех участников проекта.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сбор дидактического и наглядного материала по теме проекта;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разработка дидактических игр;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разработка стратегии реализации проекта.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этап – основной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«Наше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Знакомить с понятием «село», с его названием; познакомить со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значимыми местами села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способствовать воспитанию любви к родному 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Беседа «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 котором я живу».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-Сюжетно-ролевая игра «Строим дом».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Рассматривание фотографий «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Наша 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остопримечательность-Енисей».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Консультация для родителей «Роль семьи в воспитании у детей любви к родине.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Организация дидактических игр «Кто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лишний»,«Когда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это бывает».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«Моя улица и дом»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Знакомить с понятиями «улица», «адрес», «домашний адрес»; способствовать запоминанию своего адреса; познакомить детей с названием улиц, на которых они проживают: с тем, что у каждого дома, каждой квартиры есть свой номер; воспитывать любовь, уважение к своей улице, желание облагородить ее.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Беседы с детьми «Мой адрес», «Улица, на которой я живу».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Рассматривание фотографий, слайдов с различными улицами 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Разработка рекомендаций для родителей по заучиванию домашнего адреса.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«Транспорт нашего </a:t>
            </a:r>
            <a:r>
              <a:rPr lang="ru-RU" sz="2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Формировать знания детей о транспорте нашего </a:t>
            </a: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уточнять представления о грузовых и легковых автомобилях, о пассажирском виде транспорта; знакомить детей с элементарными правилами поведения на улице, учить соблюдать их; посредством художественно-творческой деятельности развивать у детей интерес к различным видам транспорта; развивать творческие способности; формировать знания о транспортных средствах, о пассажирском виде транспорта.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Наблюдение за транспортом на улице (прогулки с родителями в выходные дни)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Рассматривание иллюстраций с изображением разных видов транспорта.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Беседы с детьми о правилах поведения на улице.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Сюжетно-ролевая игра «Автобус».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52521" cy="6939391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этап – рефлексивный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оценка полученных результатов реализации проекта в соответствии с поставленной целью и ожидаемыми результатами.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Осуществление мероприятий позволит достичь следующих результатов: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Улучшение показателей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сформированности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нравственно-патриотических качеств детей младшего дошкольного возраста.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Разработаны игры, пособия, подобран материал для реализации данного проекта.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7403-2bdd65eb07172b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28596" y="857232"/>
            <a:ext cx="87154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Материально- технические условия: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Наличие нормативных документов по ФГОС;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Наличие ТСО, выход в интернет.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7403-2bdd65eb07172b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3050"/>
            <a:ext cx="7920880" cy="635670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Наша Родина начинается с малого.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068960"/>
            <a:ext cx="3600401" cy="3528392"/>
          </a:xfrm>
        </p:spPr>
      </p:pic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>
            <a:off x="395536" y="1052737"/>
            <a:ext cx="4176465" cy="208823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Просмотр книг, чтение и разучивание  стихотворений о Родине ,природе родного края.</a:t>
            </a: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98072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3677661820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94601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91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8661" y="500042"/>
            <a:ext cx="7286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Работа на основном этапе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214422"/>
            <a:ext cx="7143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Рассматривание  фотографий «Наша достопримечательность -Енисей</a:t>
            </a:r>
            <a:r>
              <a:rPr lang="ru-RU" sz="2800" i="1" dirty="0" smtClean="0"/>
              <a:t>».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3" y="2348880"/>
            <a:ext cx="4464496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94601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1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0"/>
            <a:ext cx="731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С чего начинается Родина?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214422"/>
            <a:ext cx="7143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67944" y="3090664"/>
            <a:ext cx="4833128" cy="353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08720"/>
            <a:ext cx="4536504" cy="3168352"/>
          </a:xfrm>
        </p:spPr>
      </p:pic>
    </p:spTree>
    <p:extLst>
      <p:ext uri="{BB962C8B-B14F-4D97-AF65-F5344CB8AC3E}">
        <p14:creationId xmlns:p14="http://schemas.microsoft.com/office/powerpoint/2010/main" xmlns="" val="2376962658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562cb_7a90dbc5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" y="12709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60648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Конструирование «Улицы нашего</a:t>
            </a:r>
            <a:r>
              <a:rPr lang="ru-RU" sz="2800" b="1" dirty="0"/>
              <a:t> </a:t>
            </a:r>
            <a:r>
              <a:rPr lang="ru-RU" sz="2800" b="1" dirty="0" smtClean="0"/>
              <a:t>села».</a:t>
            </a:r>
            <a:endParaRPr lang="ru-RU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5527" y="869296"/>
            <a:ext cx="4243714" cy="3279784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3438" y="869296"/>
            <a:ext cx="4393058" cy="327978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4048" y="4293095"/>
            <a:ext cx="3456384" cy="242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1" y="4293095"/>
            <a:ext cx="3600400" cy="242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4414" y="1214422"/>
            <a:ext cx="64294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Проект во второй младшей группе «</a:t>
            </a:r>
            <a:r>
              <a:rPr lang="ru-RU" sz="4800" b="1" dirty="0" err="1" smtClean="0"/>
              <a:t>Смышленыши</a:t>
            </a:r>
            <a:r>
              <a:rPr lang="ru-RU" sz="4800" b="1" dirty="0" smtClean="0"/>
              <a:t>» </a:t>
            </a:r>
          </a:p>
          <a:p>
            <a:pPr algn="ctr"/>
            <a:r>
              <a:rPr lang="ru-RU" sz="4800" b="1" dirty="0" smtClean="0"/>
              <a:t>«Моя малая Родина»</a:t>
            </a:r>
            <a:endParaRPr lang="ru-RU" sz="4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4941" y="4214818"/>
            <a:ext cx="2786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pPr algn="just"/>
            <a:r>
              <a:rPr lang="ru-RU" sz="2400" dirty="0" smtClean="0"/>
              <a:t>Выполнила:</a:t>
            </a:r>
          </a:p>
          <a:p>
            <a:pPr algn="just"/>
            <a:r>
              <a:rPr lang="ru-RU" sz="2400" dirty="0" err="1" smtClean="0"/>
              <a:t>Говорушко</a:t>
            </a:r>
            <a:r>
              <a:rPr lang="ru-RU" sz="2400" dirty="0" smtClean="0"/>
              <a:t> О.В.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301006"/>
          </a:xfrm>
        </p:spPr>
        <p:txBody>
          <a:bodyPr/>
          <a:lstStyle/>
          <a:p>
            <a:r>
              <a:rPr lang="ru-RU" dirty="0" smtClean="0"/>
              <a:t>Наше любимое село.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2976" y="1214422"/>
            <a:ext cx="7101432" cy="53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1082360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4290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prstClr val="black"/>
                </a:solidFill>
              </a:rPr>
              <a:t>Лепка с элементами рисования «Картина Родины».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56176" y="756091"/>
            <a:ext cx="28803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3746127"/>
            <a:ext cx="3240360" cy="298833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03848" y="2012285"/>
            <a:ext cx="3096344" cy="3323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63041503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476672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prstClr val="black"/>
                </a:solidFill>
              </a:rPr>
              <a:t>Аппликация </a:t>
            </a:r>
          </a:p>
          <a:p>
            <a:r>
              <a:rPr lang="ru-RU" sz="3200" b="1" i="1" dirty="0" smtClean="0">
                <a:solidFill>
                  <a:prstClr val="black"/>
                </a:solidFill>
              </a:rPr>
              <a:t>«Разные     дома</a:t>
            </a:r>
            <a:r>
              <a:rPr lang="ru-RU" sz="2800" b="1" i="1" dirty="0" smtClean="0">
                <a:solidFill>
                  <a:prstClr val="black"/>
                </a:solidFill>
              </a:rPr>
              <a:t>».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078" y="722377"/>
            <a:ext cx="4467918" cy="421879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24238" y="2204864"/>
            <a:ext cx="4464496" cy="429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2412391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0178" y="990746"/>
            <a:ext cx="2808312" cy="31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84335" y="3789040"/>
            <a:ext cx="331236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08362" y="1945641"/>
            <a:ext cx="271576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Сюжетно-ролевая игра «Автобус».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739045031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1429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prstClr val="black"/>
                </a:solidFill>
              </a:rPr>
              <a:t>Сюжетно-ролевая игра «Строим дом»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3356992"/>
            <a:ext cx="2715766" cy="34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848803"/>
            <a:ext cx="4032448" cy="2928724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87824" y="3821506"/>
            <a:ext cx="3312368" cy="28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44208" y="3719760"/>
            <a:ext cx="2571750" cy="30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84413" y="848803"/>
            <a:ext cx="4104456" cy="292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3844123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998"/>
            <a:ext cx="432048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Оформление патриотического уголка в группе детского сада 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3" y="2276872"/>
            <a:ext cx="4446636" cy="3672408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98178" y="836712"/>
            <a:ext cx="4266309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207655"/>
            <a:ext cx="7858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Театральное представление. Сказка «У мишки День рождение».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4461" y="1161762"/>
            <a:ext cx="3816423" cy="275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1161762"/>
            <a:ext cx="3966591" cy="277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034" y="4077072"/>
            <a:ext cx="37308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4083019"/>
            <a:ext cx="3995432" cy="26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3895705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423098"/>
            <a:ext cx="7858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Дом моей мечты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63435" y="2132856"/>
            <a:ext cx="4141013" cy="4104456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1268760"/>
            <a:ext cx="3816424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9394327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207655"/>
            <a:ext cx="7858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Выставка фотографий «Мое любимое место в нашем селе»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68180" y="1412776"/>
            <a:ext cx="7602638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9926164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423098"/>
            <a:ext cx="7858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Сотрудничество с районным Музеем.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60032" y="3956450"/>
            <a:ext cx="3744416" cy="276728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034" y="1196752"/>
            <a:ext cx="3896269" cy="26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60032" y="1196752"/>
            <a:ext cx="3711123" cy="262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034" y="4024988"/>
            <a:ext cx="4048125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4147603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17064"/>
            <a:ext cx="3707904" cy="25922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004890"/>
            <a:ext cx="3960440" cy="2736478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35902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Взаимодействие с Домом Культуры. Фольклорное мероприятие «Русские традиции».</a:t>
            </a:r>
            <a:endParaRPr lang="ru-RU" sz="32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0" y="1268760"/>
            <a:ext cx="3888432" cy="26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4037104"/>
            <a:ext cx="3707904" cy="270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646630"/>
      </p:ext>
    </p:extLst>
  </p:cSld>
  <p:clrMapOvr>
    <a:masterClrMapping/>
  </p:clrMapOvr>
  <p:transition spd="slow" advTm="5000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3191290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Достопримечательности нашего села.</a:t>
            </a:r>
            <a:endParaRPr lang="ru-RU" b="1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22461" y="1628800"/>
            <a:ext cx="295593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4410000"/>
            <a:ext cx="28083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01805" y="4283334"/>
            <a:ext cx="2876590" cy="24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00192" y="4283334"/>
            <a:ext cx="2664296" cy="243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757777"/>
            <a:ext cx="2664296" cy="239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52620" y="1628800"/>
            <a:ext cx="2711870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3" y="1598068"/>
            <a:ext cx="2808311" cy="25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1816978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Наша главная достопримечательность-Енисей.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32" y="1700807"/>
            <a:ext cx="3096344" cy="258378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7307" y="1700808"/>
            <a:ext cx="3004241" cy="258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8819" y="4284591"/>
            <a:ext cx="3075157" cy="247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17306" y="4296665"/>
            <a:ext cx="3041179" cy="24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54287" y="1700807"/>
            <a:ext cx="2763020" cy="25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47136" y="4296665"/>
            <a:ext cx="2743002" cy="246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254483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260648"/>
            <a:ext cx="4680520" cy="6336704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4283968" cy="4320481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Одна из важнейших достопримечательностей нашего села-памятник павшим героям.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34398263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Улицы нашего села.</a:t>
            </a:r>
            <a:endParaRPr lang="ru-RU" sz="4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340766"/>
            <a:ext cx="2208560" cy="2520281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11760" y="1340768"/>
            <a:ext cx="208015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37850" y="1340769"/>
            <a:ext cx="21943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82842" y="1340769"/>
            <a:ext cx="215464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4077072"/>
            <a:ext cx="22322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11760" y="4077072"/>
            <a:ext cx="212609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37850" y="4077072"/>
            <a:ext cx="2244991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82843" y="4078940"/>
            <a:ext cx="21546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0038265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sz="3600" b="1" dirty="0" smtClean="0"/>
              <a:t>Здания нашего села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24743"/>
            <a:ext cx="2808312" cy="2659757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9292"/>
            <a:ext cx="2880320" cy="265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28183" y="1124743"/>
            <a:ext cx="2736305" cy="265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5" y="3933056"/>
            <a:ext cx="280831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56457" y="3962044"/>
            <a:ext cx="2855703" cy="263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28184" y="3962044"/>
            <a:ext cx="2736305" cy="263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4335311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264696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FF0000"/>
                </a:solidFill>
              </a:rPr>
              <a:t>Вывод.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Благодаря проекту, у детей расширились знания и представления о родном селе, сформировались социально значимые чувства, желания и </a:t>
            </a:r>
            <a:r>
              <a:rPr lang="ru-RU" sz="3600" dirty="0" err="1" smtClean="0"/>
              <a:t>взгляды,а</a:t>
            </a:r>
            <a:r>
              <a:rPr lang="ru-RU" sz="3600" dirty="0" smtClean="0"/>
              <a:t> так же чувство гордости за свое село. Появился познавательный интерес у детей и родителей к своему селу. Научились понимать, что все хорошее начинается с Родины.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861364670"/>
      </p:ext>
    </p:extLst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1" cy="6939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3174" y="142852"/>
            <a:ext cx="413500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УЧАСТНИКИ ПРОЕКТА: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Дети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Воспитатели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Родители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СРОК РЕАЛИЗАЦИИ ПРОЕКТА:</a:t>
            </a:r>
          </a:p>
          <a:p>
            <a:r>
              <a:rPr lang="ru-RU" sz="2800" b="1" dirty="0" err="1" smtClean="0"/>
              <a:t>февравль</a:t>
            </a:r>
            <a:r>
              <a:rPr lang="ru-RU" sz="2800" b="1" dirty="0" smtClean="0"/>
              <a:t> – апрель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ВИД ПРОЕКТА:</a:t>
            </a:r>
          </a:p>
          <a:p>
            <a:r>
              <a:rPr lang="ru-RU" sz="2800" b="1" dirty="0" smtClean="0"/>
              <a:t>Среднесрочный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1" cy="6939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1000108"/>
            <a:ext cx="85725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АКТУАЛЬНОСТЬ ПРОЕКТА:</a:t>
            </a:r>
          </a:p>
          <a:p>
            <a:pPr algn="ctr"/>
            <a:endParaRPr lang="ru-RU" sz="3600" b="1" dirty="0" smtClean="0"/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Имеют место такие явления, как отчужденность, отсутствие любви к Родине.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Недостаток времени у родителей для общения с детьми.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Резкое падение роли и значения патриотизма в воспитании детей.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Знакомство детей дошкольного возраста с историей родного края (села).</a:t>
            </a:r>
          </a:p>
          <a:p>
            <a:endParaRPr lang="ru-RU" sz="3600" b="1" dirty="0" smtClean="0"/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7403-2bdd65eb07172b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461662"/>
            <a:ext cx="778674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 проекта: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33333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33333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ызвать положительные эмоции, чувство восхищения своим домом, улицей, </a:t>
            </a:r>
            <a:r>
              <a:rPr lang="ru-RU" sz="32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селом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7403-2bdd65eb07172b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42844" y="491288"/>
            <a:ext cx="8715436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формировать представления детей о родном 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воспитывать умение видеть красоту родного 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радоваться ей;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воспитание у ребенка любви и привязанности к своей семье, дому, детскому саду, к своему 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формирование бережного отношения к природе и всему живому;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воспитание уважения к труду взрослых;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дать знания о том, что такое «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», «улица», «адрес»;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обобщить знание детей о видах 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сельского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транспорта;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привлечь родителей к реализации данного проекта (проинформировать по теме, собрать необходимый материал для оформления стенда, принять активное участие в обсуждении, способствовать повышению познавательной активности родителей).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Данные задачи проекта «Моя малая Родина» решаются во всех видах детской деятельности: на занятиях, в играх, в труде, в быту — так как воспитывают в ребенке не только патриотические чувства, но и формируют его взаимоотношения со взрослыми и сверстниками.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4000"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21883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Формы и методы работы: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Оформление патриотического уголка в группе детского сада.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Совместная деятельность воспитателей и детей.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Беседы с детьми.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Дидактические, сюжетно-ролевые игры.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Создание игровых ситуаций.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Организованная образовательная деятельность.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Чтение художественной литературы.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Наблюдения на прогулке.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21883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14282" y="0"/>
            <a:ext cx="828680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Предполагаемый результат: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Расширятся знания и представления о родном </a:t>
            </a: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Проводимые мероприятия разовьют в ребенке уверенность в себе, сформируют социально значимые чувства, желания и взгляды, привьют социальные навыки. Благодаря проекту, у детей сформируется чувство гордости за свое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Дети будут с уважением относиться к труду взрослых. Дети полюбят природу родного </a:t>
            </a: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 будут бережно относиться к ней.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1391</TotalTime>
  <Words>948</Words>
  <Application>Microsoft Office PowerPoint</Application>
  <PresentationFormat>Экран (4:3)</PresentationFormat>
  <Paragraphs>122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Проект: « Моя малая Родина» в  младшей группе.</vt:lpstr>
      <vt:lpstr>Наше любимое село.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Наша Родина начинается с малого.</vt:lpstr>
      <vt:lpstr>Слайд 17</vt:lpstr>
      <vt:lpstr>Слайд 18</vt:lpstr>
      <vt:lpstr>Слайд 19</vt:lpstr>
      <vt:lpstr>Слайд 20</vt:lpstr>
      <vt:lpstr>Слайд 21</vt:lpstr>
      <vt:lpstr>Сюжетно-ролевая игра «Автобус».</vt:lpstr>
      <vt:lpstr>Слайд 23</vt:lpstr>
      <vt:lpstr>Слайд 24</vt:lpstr>
      <vt:lpstr>Слайд 25</vt:lpstr>
      <vt:lpstr>Слайд 26</vt:lpstr>
      <vt:lpstr>Слайд 27</vt:lpstr>
      <vt:lpstr>Слайд 28</vt:lpstr>
      <vt:lpstr>Взаимодействие с Домом Культуры. Фольклорное мероприятие «Русские традиции».</vt:lpstr>
      <vt:lpstr>Достопримечательности нашего села.</vt:lpstr>
      <vt:lpstr>Наша главная достопримечательность-Енисей.</vt:lpstr>
      <vt:lpstr>Слайд 32</vt:lpstr>
      <vt:lpstr>Улицы нашего села.</vt:lpstr>
      <vt:lpstr>Здания нашего села.</vt:lpstr>
      <vt:lpstr>Вывод. Благодаря проекту, у детей расширились знания и представления о родном селе, сформировались социально значимые чувства, желания и взгляды,а так же чувство гордости за свое село. Появился познавательный интерес у детей и родителей к своему селу. Научились понимать, что все хорошее начинается с Родины.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Артем-Ксюша</dc:creator>
  <cp:lastModifiedBy>202401</cp:lastModifiedBy>
  <cp:revision>150</cp:revision>
  <dcterms:created xsi:type="dcterms:W3CDTF">2012-11-03T06:59:38Z</dcterms:created>
  <dcterms:modified xsi:type="dcterms:W3CDTF">2024-03-20T03:00:29Z</dcterms:modified>
</cp:coreProperties>
</file>